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60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99"/>
    <a:srgbClr val="CCFFFF"/>
    <a:srgbClr val="CCFF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035E83-6B1D-4A0F-97C1-0A2A538D854E}" v="793" dt="2026-03-23T10:25:23.2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60"/>
  </p:normalViewPr>
  <p:slideViewPr>
    <p:cSldViewPr snapToGrid="0">
      <p:cViewPr varScale="1">
        <p:scale>
          <a:sx n="75" d="100"/>
          <a:sy n="75" d="100"/>
        </p:scale>
        <p:origin x="3618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256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63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70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36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86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90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29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59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43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2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F27C6-15E9-489F-A0FF-50C27484F307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6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2.png"/><Relationship Id="rId21" Type="http://schemas.openxmlformats.org/officeDocument/2006/relationships/image" Target="../media/image19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87858-A45C-F15D-26E8-047A50DCD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9" name="図 548">
            <a:extLst>
              <a:ext uri="{FF2B5EF4-FFF2-40B4-BE49-F238E27FC236}">
                <a16:creationId xmlns:a16="http://schemas.microsoft.com/office/drawing/2014/main" id="{822E71CE-6DBE-C2DC-DC91-78C312810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47173"/>
            <a:ext cx="6858000" cy="6211653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FF5CD012-E2CF-F4B3-DC69-93ED1DF0B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47173"/>
            <a:ext cx="6858000" cy="6211653"/>
          </a:xfrm>
          <a:prstGeom prst="rect">
            <a:avLst/>
          </a:prstGeom>
        </p:spPr>
      </p:pic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B19C1589-CD6A-19F6-58BD-70FD4C815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881" y="6017279"/>
            <a:ext cx="4033597" cy="2132892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道路や住宅などに、直接的に危険・支障となる立木で、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自ら所有する立木、又は、　　　　　　　　　　　　　　　　　所有者から伐採の同意を得た立木で、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道路や住宅などから、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ｍの範囲内にある立木で、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42900" indent="-342900" algn="l" fontAlgn="t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一箇所</a:t>
            </a:r>
            <a:r>
              <a:rPr lang="en-US" altLang="ja-JP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の伐採面積が、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㎡未満（例：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ｍ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７ｍ）、又は、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本未満の場合。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>
              <a:spcBef>
                <a:spcPts val="0"/>
              </a:spcBef>
            </a:pPr>
            <a:r>
              <a:rPr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lang="en-US" altLang="ja-JP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一箇所の考え方は裏面</a:t>
            </a:r>
            <a:endParaRPr lang="en-US" altLang="ja-JP" sz="105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482A0BD-CFFD-12AE-5ECF-61EC0F2E2CBF}"/>
              </a:ext>
            </a:extLst>
          </p:cNvPr>
          <p:cNvSpPr/>
          <p:nvPr/>
        </p:nvSpPr>
        <p:spPr>
          <a:xfrm>
            <a:off x="128790" y="164026"/>
            <a:ext cx="6624000" cy="9540000"/>
          </a:xfrm>
          <a:prstGeom prst="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F4E987-1F0A-E74E-7717-9B82B1ED1DBB}"/>
              </a:ext>
            </a:extLst>
          </p:cNvPr>
          <p:cNvSpPr/>
          <p:nvPr/>
        </p:nvSpPr>
        <p:spPr>
          <a:xfrm>
            <a:off x="461309" y="279853"/>
            <a:ext cx="599715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ごく小規模な危険木・支障木の伐採は、</a:t>
            </a:r>
            <a:endParaRPr lang="en-US" altLang="ja-JP" sz="2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/>
            <a:r>
              <a:rPr lang="ja-JP" alt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伐採造林届出書の提出が不要になります。</a:t>
            </a:r>
          </a:p>
        </p:txBody>
      </p:sp>
      <p:sp>
        <p:nvSpPr>
          <p:cNvPr id="13" name="四角形: メモ 12">
            <a:extLst>
              <a:ext uri="{FF2B5EF4-FFF2-40B4-BE49-F238E27FC236}">
                <a16:creationId xmlns:a16="http://schemas.microsoft.com/office/drawing/2014/main" id="{526EB367-CBDE-16DB-021E-707878ADA3B3}"/>
              </a:ext>
            </a:extLst>
          </p:cNvPr>
          <p:cNvSpPr/>
          <p:nvPr/>
        </p:nvSpPr>
        <p:spPr>
          <a:xfrm>
            <a:off x="267881" y="5970483"/>
            <a:ext cx="3939549" cy="2139934"/>
          </a:xfrm>
          <a:prstGeom prst="foldedCorner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D6F7776C-3F97-66AB-11CF-767D7CC8F69B}"/>
              </a:ext>
            </a:extLst>
          </p:cNvPr>
          <p:cNvSpPr txBox="1">
            <a:spLocks/>
          </p:cNvSpPr>
          <p:nvPr/>
        </p:nvSpPr>
        <p:spPr>
          <a:xfrm>
            <a:off x="74140" y="5662430"/>
            <a:ext cx="4437761" cy="30341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①～④</a:t>
            </a:r>
            <a:r>
              <a:rPr lang="ja-JP" altLang="en-US" sz="1500" u="sng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全てに該当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する立木の伐採が対象</a:t>
            </a:r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】</a:t>
            </a:r>
          </a:p>
        </p:txBody>
      </p:sp>
      <p:sp>
        <p:nvSpPr>
          <p:cNvPr id="461" name="サブタイトル 2">
            <a:extLst>
              <a:ext uri="{FF2B5EF4-FFF2-40B4-BE49-F238E27FC236}">
                <a16:creationId xmlns:a16="http://schemas.microsoft.com/office/drawing/2014/main" id="{0A790E51-CD3B-FAE3-01DE-068FEF7A2C26}"/>
              </a:ext>
            </a:extLst>
          </p:cNvPr>
          <p:cNvSpPr txBox="1">
            <a:spLocks/>
          </p:cNvSpPr>
          <p:nvPr/>
        </p:nvSpPr>
        <p:spPr>
          <a:xfrm>
            <a:off x="1465647" y="1032585"/>
            <a:ext cx="3988480" cy="30341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例えばこんな立木の伐採が該当します</a:t>
            </a:r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】</a:t>
            </a:r>
          </a:p>
        </p:txBody>
      </p:sp>
      <p:sp>
        <p:nvSpPr>
          <p:cNvPr id="462" name="テキスト ボックス 461">
            <a:extLst>
              <a:ext uri="{FF2B5EF4-FFF2-40B4-BE49-F238E27FC236}">
                <a16:creationId xmlns:a16="http://schemas.microsoft.com/office/drawing/2014/main" id="{B0F8EC15-97B2-E6FB-6510-049460F592AE}"/>
              </a:ext>
            </a:extLst>
          </p:cNvPr>
          <p:cNvSpPr txBox="1"/>
          <p:nvPr/>
        </p:nvSpPr>
        <p:spPr>
          <a:xfrm>
            <a:off x="267881" y="8438967"/>
            <a:ext cx="6363088" cy="1138773"/>
          </a:xfrm>
          <a:prstGeom prst="rect">
            <a:avLst/>
          </a:prstGeom>
          <a:solidFill>
            <a:schemeClr val="accent6"/>
          </a:solidFill>
          <a:ln w="25400" cmpd="thickThin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条件に該当するかわからない場合には、</a:t>
            </a:r>
            <a:endParaRPr kumimoji="1" lang="en-US" altLang="ja-JP" sz="200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必ず市町村の林務部局へご相談下さい！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該当しないで伐採した場合、</a:t>
            </a:r>
            <a:r>
              <a:rPr kumimoji="1" lang="en-US" altLang="ja-JP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｢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無届伐採</a:t>
            </a:r>
            <a:r>
              <a:rPr kumimoji="1" lang="en-US" altLang="ja-JP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｣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として、</a:t>
            </a:r>
            <a:endParaRPr kumimoji="1" lang="en-US" altLang="ja-JP" sz="140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ja-JP" sz="1400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１００万円以下の罰金</a:t>
            </a:r>
            <a:r>
              <a:rPr lang="ja-JP" altLang="en-US" sz="1400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刑が科される場合</a:t>
            </a:r>
            <a:r>
              <a:rPr lang="ja-JP" altLang="en-US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があります。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0911D7D-AD5D-D420-3BAF-0BB2513C7C5C}"/>
              </a:ext>
            </a:extLst>
          </p:cNvPr>
          <p:cNvGrpSpPr/>
          <p:nvPr/>
        </p:nvGrpSpPr>
        <p:grpSpPr>
          <a:xfrm>
            <a:off x="1640114" y="1290345"/>
            <a:ext cx="5005821" cy="1372354"/>
            <a:chOff x="1386526" y="1416280"/>
            <a:chExt cx="3913444" cy="1318693"/>
          </a:xfrm>
        </p:grpSpPr>
        <p:sp>
          <p:nvSpPr>
            <p:cNvPr id="460" name="四角形: メモ 459">
              <a:extLst>
                <a:ext uri="{FF2B5EF4-FFF2-40B4-BE49-F238E27FC236}">
                  <a16:creationId xmlns:a16="http://schemas.microsoft.com/office/drawing/2014/main" id="{008349CC-EA67-DAE6-D38C-604BD70A97B7}"/>
                </a:ext>
              </a:extLst>
            </p:cNvPr>
            <p:cNvSpPr/>
            <p:nvPr/>
          </p:nvSpPr>
          <p:spPr>
            <a:xfrm>
              <a:off x="1397766" y="1416280"/>
              <a:ext cx="3902204" cy="1318693"/>
            </a:xfrm>
            <a:prstGeom prst="foldedCorner">
              <a:avLst/>
            </a:prstGeom>
            <a:solidFill>
              <a:schemeClr val="bg1"/>
            </a:solidFill>
            <a:ln w="285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3" name="サブタイトル 2">
              <a:extLst>
                <a:ext uri="{FF2B5EF4-FFF2-40B4-BE49-F238E27FC236}">
                  <a16:creationId xmlns:a16="http://schemas.microsoft.com/office/drawing/2014/main" id="{D0B0988B-2DBF-2D7F-337C-B507AC5E5AD6}"/>
                </a:ext>
              </a:extLst>
            </p:cNvPr>
            <p:cNvSpPr txBox="1">
              <a:spLocks/>
            </p:cNvSpPr>
            <p:nvPr/>
          </p:nvSpPr>
          <p:spPr>
            <a:xfrm>
              <a:off x="1386526" y="1523616"/>
              <a:ext cx="3855082" cy="116399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0" indent="0" algn="ctr" defTabSz="514350" rtl="0" eaLnBrk="1" latinLnBrk="0" hangingPunct="1">
                <a:lnSpc>
                  <a:spcPct val="90000"/>
                </a:lnSpc>
                <a:spcBef>
                  <a:spcPts val="563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2571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1125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5143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1013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7715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0287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12858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15430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18002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20574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 algn="l">
                <a:buFont typeface="+mj-ea"/>
                <a:buAutoNum type="circleNumDbPlain"/>
              </a:pPr>
              <a:r>
                <a:rPr lang="ja-JP" altLang="en-US" sz="1500" dirty="0">
                  <a:solidFill>
                    <a:schemeClr val="accent2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もし倒れてきたら、住宅を壊したり、道路を塞いだり、歩いている人に当たってしまうおそれのある立木。</a:t>
              </a:r>
              <a:endPara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marL="342900" indent="-342900" algn="l">
                <a:buFont typeface="+mj-ea"/>
                <a:buAutoNum type="circleNumDbPlain"/>
              </a:pPr>
              <a:r>
                <a:rPr lang="ja-JP" altLang="en-US" sz="1500" dirty="0">
                  <a:solidFill>
                    <a:schemeClr val="accent2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立木が大きくなりすぎて、電線に接触しそうだったり、田畑の作物の成長を妨げている立木</a:t>
              </a:r>
              <a:endPara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479" name="グループ化 478">
            <a:extLst>
              <a:ext uri="{FF2B5EF4-FFF2-40B4-BE49-F238E27FC236}">
                <a16:creationId xmlns:a16="http://schemas.microsoft.com/office/drawing/2014/main" id="{4143A03B-913B-F00E-ADB2-623BF3C6E4E4}"/>
              </a:ext>
            </a:extLst>
          </p:cNvPr>
          <p:cNvGrpSpPr/>
          <p:nvPr/>
        </p:nvGrpSpPr>
        <p:grpSpPr>
          <a:xfrm>
            <a:off x="208194" y="1211921"/>
            <a:ext cx="1089618" cy="1146786"/>
            <a:chOff x="5452950" y="5915204"/>
            <a:chExt cx="1225621" cy="1289925"/>
          </a:xfrm>
        </p:grpSpPr>
        <p:sp>
          <p:nvSpPr>
            <p:cNvPr id="478" name="吹き出し: 角を丸めた四角形 477">
              <a:extLst>
                <a:ext uri="{FF2B5EF4-FFF2-40B4-BE49-F238E27FC236}">
                  <a16:creationId xmlns:a16="http://schemas.microsoft.com/office/drawing/2014/main" id="{81BA3892-C7F5-C7C3-760B-F5D2D29E9F66}"/>
                </a:ext>
              </a:extLst>
            </p:cNvPr>
            <p:cNvSpPr/>
            <p:nvPr/>
          </p:nvSpPr>
          <p:spPr>
            <a:xfrm>
              <a:off x="5452950" y="5915204"/>
              <a:ext cx="1225621" cy="1289925"/>
            </a:xfrm>
            <a:prstGeom prst="wedgeRoundRectCallout">
              <a:avLst>
                <a:gd name="adj1" fmla="val 88362"/>
                <a:gd name="adj2" fmla="val -20256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470" name="グループ化 469">
              <a:extLst>
                <a:ext uri="{FF2B5EF4-FFF2-40B4-BE49-F238E27FC236}">
                  <a16:creationId xmlns:a16="http://schemas.microsoft.com/office/drawing/2014/main" id="{EDB4E973-6DCB-6455-5992-A792E0F0FCEB}"/>
                </a:ext>
              </a:extLst>
            </p:cNvPr>
            <p:cNvGrpSpPr/>
            <p:nvPr/>
          </p:nvGrpSpPr>
          <p:grpSpPr>
            <a:xfrm>
              <a:off x="5458419" y="5925928"/>
              <a:ext cx="1167426" cy="1141333"/>
              <a:chOff x="3810" y="0"/>
              <a:chExt cx="1168695" cy="1137497"/>
            </a:xfrm>
          </p:grpSpPr>
          <p:grpSp>
            <p:nvGrpSpPr>
              <p:cNvPr id="471" name="グループ化 470">
                <a:extLst>
                  <a:ext uri="{FF2B5EF4-FFF2-40B4-BE49-F238E27FC236}">
                    <a16:creationId xmlns:a16="http://schemas.microsoft.com/office/drawing/2014/main" id="{6447C2A3-E60C-7D2F-6E9F-BE6A56C8379B}"/>
                  </a:ext>
                </a:extLst>
              </p:cNvPr>
              <p:cNvGrpSpPr/>
              <p:nvPr/>
            </p:nvGrpSpPr>
            <p:grpSpPr>
              <a:xfrm>
                <a:off x="3810" y="0"/>
                <a:ext cx="1168695" cy="1137497"/>
                <a:chOff x="3810" y="0"/>
                <a:chExt cx="1172509" cy="1132400"/>
              </a:xfrm>
            </p:grpSpPr>
            <p:grpSp>
              <p:nvGrpSpPr>
                <p:cNvPr id="473" name="グループ化 472">
                  <a:extLst>
                    <a:ext uri="{FF2B5EF4-FFF2-40B4-BE49-F238E27FC236}">
                      <a16:creationId xmlns:a16="http://schemas.microsoft.com/office/drawing/2014/main" id="{8B259C93-AE2D-639A-E7B3-C4625567AE3E}"/>
                    </a:ext>
                  </a:extLst>
                </p:cNvPr>
                <p:cNvGrpSpPr/>
                <p:nvPr/>
              </p:nvGrpSpPr>
              <p:grpSpPr>
                <a:xfrm>
                  <a:off x="53974" y="77477"/>
                  <a:ext cx="1122345" cy="1054923"/>
                  <a:chOff x="53974" y="77477"/>
                  <a:chExt cx="861403" cy="872434"/>
                </a:xfrm>
              </p:grpSpPr>
              <p:pic>
                <p:nvPicPr>
                  <p:cNvPr id="475" name="図 474" descr="杉の木のイラスト">
                    <a:extLst>
                      <a:ext uri="{FF2B5EF4-FFF2-40B4-BE49-F238E27FC236}">
                        <a16:creationId xmlns:a16="http://schemas.microsoft.com/office/drawing/2014/main" id="{7C8BA170-B52F-1F73-AB38-7FF7ED8A6008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rot="1028716">
                    <a:off x="54054" y="77477"/>
                    <a:ext cx="554279" cy="548652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76" name="図 475" descr="家・建物のイラスト「１階建て一軒家」">
                    <a:extLst>
                      <a:ext uri="{FF2B5EF4-FFF2-40B4-BE49-F238E27FC236}">
                        <a16:creationId xmlns:a16="http://schemas.microsoft.com/office/drawing/2014/main" id="{275497CB-BACA-F3AA-43AE-9A150FB911D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457924" y="478046"/>
                    <a:ext cx="457453" cy="471865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77" name="図 476" descr="崖のイラスト">
                    <a:extLst>
                      <a:ext uri="{FF2B5EF4-FFF2-40B4-BE49-F238E27FC236}">
                        <a16:creationId xmlns:a16="http://schemas.microsoft.com/office/drawing/2014/main" id="{2564E9DA-E2F5-8F67-8224-8AEB55C839B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20110"/>
                  <a:stretch/>
                </p:blipFill>
                <p:spPr bwMode="auto">
                  <a:xfrm flipH="1">
                    <a:off x="53974" y="587886"/>
                    <a:ext cx="662409" cy="339799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474" name="図 473" descr="歯周病の歯茎のイラスト">
                  <a:extLst>
                    <a:ext uri="{FF2B5EF4-FFF2-40B4-BE49-F238E27FC236}">
                      <a16:creationId xmlns:a16="http://schemas.microsoft.com/office/drawing/2014/main" id="{A028678F-B56E-C5FD-8930-6D1DE9D6970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6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20738410">
                  <a:off x="3810" y="0"/>
                  <a:ext cx="289561" cy="68707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472" name="図 471" descr="歯周病の歯茎のイラスト">
                <a:extLst>
                  <a:ext uri="{FF2B5EF4-FFF2-40B4-BE49-F238E27FC236}">
                    <a16:creationId xmlns:a16="http://schemas.microsoft.com/office/drawing/2014/main" id="{A044942B-672C-FD46-983F-B89BCBAE61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66906">
                <a:off x="535940" y="171160"/>
                <a:ext cx="278130" cy="6156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491" name="テキスト ボックス 490">
            <a:extLst>
              <a:ext uri="{FF2B5EF4-FFF2-40B4-BE49-F238E27FC236}">
                <a16:creationId xmlns:a16="http://schemas.microsoft.com/office/drawing/2014/main" id="{157CC107-6F68-B626-AA91-1E983231181C}"/>
              </a:ext>
            </a:extLst>
          </p:cNvPr>
          <p:cNvSpPr txBox="1"/>
          <p:nvPr/>
        </p:nvSpPr>
        <p:spPr>
          <a:xfrm>
            <a:off x="4837826" y="31587"/>
            <a:ext cx="1816523" cy="307777"/>
          </a:xfrm>
          <a:prstGeom prst="rect">
            <a:avLst/>
          </a:prstGeom>
          <a:solidFill>
            <a:schemeClr val="accent2"/>
          </a:solidFill>
          <a:ln w="34925" cmpd="sng"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月１日から</a:t>
            </a:r>
          </a:p>
        </p:txBody>
      </p:sp>
      <p:grpSp>
        <p:nvGrpSpPr>
          <p:cNvPr id="464" name="グループ化 463">
            <a:extLst>
              <a:ext uri="{FF2B5EF4-FFF2-40B4-BE49-F238E27FC236}">
                <a16:creationId xmlns:a16="http://schemas.microsoft.com/office/drawing/2014/main" id="{1A6AD35B-9AF7-1649-4B7E-9274D921D44C}"/>
              </a:ext>
            </a:extLst>
          </p:cNvPr>
          <p:cNvGrpSpPr/>
          <p:nvPr/>
        </p:nvGrpSpPr>
        <p:grpSpPr>
          <a:xfrm>
            <a:off x="233934" y="2376334"/>
            <a:ext cx="1119055" cy="1360715"/>
            <a:chOff x="5460737" y="1670199"/>
            <a:chExt cx="1119055" cy="1360715"/>
          </a:xfrm>
        </p:grpSpPr>
        <p:sp>
          <p:nvSpPr>
            <p:cNvPr id="466" name="吹き出し: 角を丸めた四角形 465">
              <a:extLst>
                <a:ext uri="{FF2B5EF4-FFF2-40B4-BE49-F238E27FC236}">
                  <a16:creationId xmlns:a16="http://schemas.microsoft.com/office/drawing/2014/main" id="{32CC7D6C-B2E3-C026-FEB4-2D7AFB16FDC2}"/>
                </a:ext>
              </a:extLst>
            </p:cNvPr>
            <p:cNvSpPr/>
            <p:nvPr/>
          </p:nvSpPr>
          <p:spPr>
            <a:xfrm>
              <a:off x="5460737" y="1717889"/>
              <a:ext cx="1119055" cy="1289925"/>
            </a:xfrm>
            <a:prstGeom prst="wedgeRoundRectCallout">
              <a:avLst>
                <a:gd name="adj1" fmla="val 81098"/>
                <a:gd name="adj2" fmla="val -64903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468" name="グループ化 467">
              <a:extLst>
                <a:ext uri="{FF2B5EF4-FFF2-40B4-BE49-F238E27FC236}">
                  <a16:creationId xmlns:a16="http://schemas.microsoft.com/office/drawing/2014/main" id="{9EEEC528-A479-8453-1545-7978C183C2C1}"/>
                </a:ext>
              </a:extLst>
            </p:cNvPr>
            <p:cNvGrpSpPr/>
            <p:nvPr/>
          </p:nvGrpSpPr>
          <p:grpSpPr>
            <a:xfrm>
              <a:off x="5460737" y="1670199"/>
              <a:ext cx="1119055" cy="1360715"/>
              <a:chOff x="-83564" y="0"/>
              <a:chExt cx="1054509" cy="1274738"/>
            </a:xfrm>
          </p:grpSpPr>
          <p:pic>
            <p:nvPicPr>
              <p:cNvPr id="469" name="図 468" descr="畑のイラスト">
                <a:extLst>
                  <a:ext uri="{FF2B5EF4-FFF2-40B4-BE49-F238E27FC236}">
                    <a16:creationId xmlns:a16="http://schemas.microsoft.com/office/drawing/2014/main" id="{D7412B5E-17D9-6F37-F62C-A0362574747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282453" y="720774"/>
                <a:ext cx="660754" cy="55396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1" name="図 480" descr="北風と太陽のイラスト">
                <a:extLst>
                  <a:ext uri="{FF2B5EF4-FFF2-40B4-BE49-F238E27FC236}">
                    <a16:creationId xmlns:a16="http://schemas.microsoft.com/office/drawing/2014/main" id="{EDAD9DB1-790D-6B9F-9BC7-1F89B05D0AA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758" b="57461"/>
              <a:stretch/>
            </p:blipFill>
            <p:spPr bwMode="auto">
              <a:xfrm>
                <a:off x="66310" y="8743"/>
                <a:ext cx="304802" cy="3212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2" name="図 481" descr="モンキーポッドの木のイラスト">
                <a:extLst>
                  <a:ext uri="{FF2B5EF4-FFF2-40B4-BE49-F238E27FC236}">
                    <a16:creationId xmlns:a16="http://schemas.microsoft.com/office/drawing/2014/main" id="{FEB98C20-0E8C-8129-1A8F-73559B9CAA2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3564" y="0"/>
                <a:ext cx="1054509" cy="9550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444F259B-1BD6-748B-9BD3-5D0690ED3385}"/>
              </a:ext>
            </a:extLst>
          </p:cNvPr>
          <p:cNvSpPr/>
          <p:nvPr/>
        </p:nvSpPr>
        <p:spPr>
          <a:xfrm>
            <a:off x="327438" y="2596258"/>
            <a:ext cx="6363088" cy="3255691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 dirty="0"/>
          </a:p>
        </p:txBody>
      </p:sp>
      <p:sp>
        <p:nvSpPr>
          <p:cNvPr id="16" name="直方体 15">
            <a:extLst>
              <a:ext uri="{FF2B5EF4-FFF2-40B4-BE49-F238E27FC236}">
                <a16:creationId xmlns:a16="http://schemas.microsoft.com/office/drawing/2014/main" id="{200AD7E7-7E5E-0541-211D-F406DC0702E7}"/>
              </a:ext>
            </a:extLst>
          </p:cNvPr>
          <p:cNvSpPr/>
          <p:nvPr/>
        </p:nvSpPr>
        <p:spPr>
          <a:xfrm rot="853249">
            <a:off x="545098" y="3022806"/>
            <a:ext cx="5015359" cy="2307145"/>
          </a:xfrm>
          <a:prstGeom prst="cube">
            <a:avLst>
              <a:gd name="adj" fmla="val 93843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7" name="直方体 16">
            <a:extLst>
              <a:ext uri="{FF2B5EF4-FFF2-40B4-BE49-F238E27FC236}">
                <a16:creationId xmlns:a16="http://schemas.microsoft.com/office/drawing/2014/main" id="{E228689B-C3E1-9FD5-D764-EBCA05C884DC}"/>
              </a:ext>
            </a:extLst>
          </p:cNvPr>
          <p:cNvSpPr/>
          <p:nvPr/>
        </p:nvSpPr>
        <p:spPr>
          <a:xfrm rot="853249">
            <a:off x="3351209" y="3485179"/>
            <a:ext cx="3052899" cy="2295184"/>
          </a:xfrm>
          <a:prstGeom prst="cube">
            <a:avLst>
              <a:gd name="adj" fmla="val 93843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pSp>
        <p:nvGrpSpPr>
          <p:cNvPr id="562" name="グループ化 561">
            <a:extLst>
              <a:ext uri="{FF2B5EF4-FFF2-40B4-BE49-F238E27FC236}">
                <a16:creationId xmlns:a16="http://schemas.microsoft.com/office/drawing/2014/main" id="{0074B2E8-7B76-76B5-F2D4-11384B66376E}"/>
              </a:ext>
            </a:extLst>
          </p:cNvPr>
          <p:cNvGrpSpPr/>
          <p:nvPr/>
        </p:nvGrpSpPr>
        <p:grpSpPr>
          <a:xfrm>
            <a:off x="684328" y="2753969"/>
            <a:ext cx="5575566" cy="2727706"/>
            <a:chOff x="684328" y="2753969"/>
            <a:chExt cx="5575566" cy="2727706"/>
          </a:xfrm>
        </p:grpSpPr>
        <p:sp>
          <p:nvSpPr>
            <p:cNvPr id="18" name="直方体 17">
              <a:extLst>
                <a:ext uri="{FF2B5EF4-FFF2-40B4-BE49-F238E27FC236}">
                  <a16:creationId xmlns:a16="http://schemas.microsoft.com/office/drawing/2014/main" id="{A765913C-E77C-508F-5F71-D6E81B978532}"/>
                </a:ext>
              </a:extLst>
            </p:cNvPr>
            <p:cNvSpPr/>
            <p:nvPr/>
          </p:nvSpPr>
          <p:spPr>
            <a:xfrm rot="853249">
              <a:off x="3675976" y="3437377"/>
              <a:ext cx="2167819" cy="1935969"/>
            </a:xfrm>
            <a:prstGeom prst="cube">
              <a:avLst>
                <a:gd name="adj" fmla="val 99829"/>
              </a:avLst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4518AFFA-7CD1-8780-BE97-2BCF5D88CE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722914" y="3650469"/>
              <a:ext cx="656963" cy="660797"/>
            </a:xfrm>
            <a:prstGeom prst="rect">
              <a:avLst/>
            </a:prstGeom>
          </p:spPr>
        </p:pic>
        <p:pic>
          <p:nvPicPr>
            <p:cNvPr id="21" name="図 20" descr="杉の木のイラスト">
              <a:extLst>
                <a:ext uri="{FF2B5EF4-FFF2-40B4-BE49-F238E27FC236}">
                  <a16:creationId xmlns:a16="http://schemas.microsoft.com/office/drawing/2014/main" id="{7DBB20C7-4FC5-BB96-6309-E19DD06BF9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377405" y="2781004"/>
              <a:ext cx="624467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831870BE-A2CD-19B3-DCDA-BCAEA9CD578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166160" y="2850540"/>
              <a:ext cx="654617" cy="662299"/>
            </a:xfrm>
            <a:prstGeom prst="rect">
              <a:avLst/>
            </a:prstGeom>
          </p:spPr>
        </p:pic>
        <p:pic>
          <p:nvPicPr>
            <p:cNvPr id="23" name="図 22" descr="杉の木のイラスト">
              <a:extLst>
                <a:ext uri="{FF2B5EF4-FFF2-40B4-BE49-F238E27FC236}">
                  <a16:creationId xmlns:a16="http://schemas.microsoft.com/office/drawing/2014/main" id="{AE43E24E-2722-67E5-3183-F9407C9FCB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019488" y="2989367"/>
              <a:ext cx="627361" cy="619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C6CDBE43-FEE5-832E-65F0-535DC020872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1805502" y="3146197"/>
              <a:ext cx="654617" cy="662299"/>
            </a:xfrm>
            <a:prstGeom prst="rect">
              <a:avLst/>
            </a:prstGeom>
          </p:spPr>
        </p:pic>
        <p:pic>
          <p:nvPicPr>
            <p:cNvPr id="25" name="図 24" descr="杉の木のイラスト">
              <a:extLst>
                <a:ext uri="{FF2B5EF4-FFF2-40B4-BE49-F238E27FC236}">
                  <a16:creationId xmlns:a16="http://schemas.microsoft.com/office/drawing/2014/main" id="{65FDA637-55B2-F025-4BF6-20EFC33B23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4059914" y="3258883"/>
              <a:ext cx="624467" cy="6167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54CD7685-8FB9-74C9-7EC8-84737D31741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792014" y="3232837"/>
              <a:ext cx="654617" cy="662299"/>
            </a:xfrm>
            <a:prstGeom prst="rect">
              <a:avLst/>
            </a:prstGeom>
          </p:spPr>
        </p:pic>
        <p:pic>
          <p:nvPicPr>
            <p:cNvPr id="27" name="図 26" descr="杉の木のイラスト">
              <a:extLst>
                <a:ext uri="{FF2B5EF4-FFF2-40B4-BE49-F238E27FC236}">
                  <a16:creationId xmlns:a16="http://schemas.microsoft.com/office/drawing/2014/main" id="{6FF17C38-DB69-3CAC-3BAE-214A13071A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786453" y="3153113"/>
              <a:ext cx="630254" cy="6167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A9808B8F-87B0-EFC1-F091-484B05572B8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578278" y="3213952"/>
              <a:ext cx="657511" cy="662299"/>
            </a:xfrm>
            <a:prstGeom prst="rect">
              <a:avLst/>
            </a:prstGeom>
          </p:spPr>
        </p:pic>
        <p:pic>
          <p:nvPicPr>
            <p:cNvPr id="29" name="図 28" descr="杉の木のイラスト">
              <a:extLst>
                <a:ext uri="{FF2B5EF4-FFF2-40B4-BE49-F238E27FC236}">
                  <a16:creationId xmlns:a16="http://schemas.microsoft.com/office/drawing/2014/main" id="{D9ED18DD-9A71-9759-8243-10CEBC1F82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428363" y="3369995"/>
              <a:ext cx="624467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図 29" descr="杉の木のイラスト">
              <a:extLst>
                <a:ext uri="{FF2B5EF4-FFF2-40B4-BE49-F238E27FC236}">
                  <a16:creationId xmlns:a16="http://schemas.microsoft.com/office/drawing/2014/main" id="{0AC15C73-9332-375F-D3B1-F78949B71A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585501" y="2939629"/>
              <a:ext cx="633148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04ED816C-C74D-862A-FF2B-8173D4C0B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374439" y="3000292"/>
              <a:ext cx="654617" cy="656507"/>
            </a:xfrm>
            <a:prstGeom prst="rect">
              <a:avLst/>
            </a:prstGeom>
          </p:spPr>
        </p:pic>
        <p:pic>
          <p:nvPicPr>
            <p:cNvPr id="34" name="図 33" descr="杉の木のイラスト">
              <a:extLst>
                <a:ext uri="{FF2B5EF4-FFF2-40B4-BE49-F238E27FC236}">
                  <a16:creationId xmlns:a16="http://schemas.microsoft.com/office/drawing/2014/main" id="{64E6A918-2917-666A-419D-CF50618FDF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18736" y="3144750"/>
              <a:ext cx="633148" cy="619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0FED4814-F4EB-3B6D-95BE-DEE10E6C59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013603" y="3304645"/>
              <a:ext cx="660405" cy="656507"/>
            </a:xfrm>
            <a:prstGeom prst="rect">
              <a:avLst/>
            </a:prstGeom>
          </p:spPr>
        </p:pic>
        <p:pic>
          <p:nvPicPr>
            <p:cNvPr id="44" name="図 43" descr="杉の木のイラスト">
              <a:extLst>
                <a:ext uri="{FF2B5EF4-FFF2-40B4-BE49-F238E27FC236}">
                  <a16:creationId xmlns:a16="http://schemas.microsoft.com/office/drawing/2014/main" id="{46344D3F-1DBB-108A-561B-BFF8EAAA64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585501" y="2939629"/>
              <a:ext cx="633148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FBBAAEED-510D-66B8-808E-DF9A0441EA8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374439" y="3000292"/>
              <a:ext cx="654617" cy="656507"/>
            </a:xfrm>
            <a:prstGeom prst="rect">
              <a:avLst/>
            </a:prstGeom>
          </p:spPr>
        </p:pic>
        <p:pic>
          <p:nvPicPr>
            <p:cNvPr id="46" name="図 45" descr="杉の木のイラスト">
              <a:extLst>
                <a:ext uri="{FF2B5EF4-FFF2-40B4-BE49-F238E27FC236}">
                  <a16:creationId xmlns:a16="http://schemas.microsoft.com/office/drawing/2014/main" id="{FAB6A818-259C-87E9-A2A8-ED8202F70E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18736" y="3144750"/>
              <a:ext cx="633148" cy="619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図 46" descr="杉の木のイラスト">
              <a:extLst>
                <a:ext uri="{FF2B5EF4-FFF2-40B4-BE49-F238E27FC236}">
                  <a16:creationId xmlns:a16="http://schemas.microsoft.com/office/drawing/2014/main" id="{6BE4AAA5-2E91-DE9A-26BF-A22B8548CD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1813" y="2813770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E7895306-CB1B-9D1F-D635-E0EA947E061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506654" y="2892143"/>
              <a:ext cx="659856" cy="660797"/>
            </a:xfrm>
            <a:prstGeom prst="rect">
              <a:avLst/>
            </a:prstGeom>
          </p:spPr>
        </p:pic>
        <p:pic>
          <p:nvPicPr>
            <p:cNvPr id="49" name="図 48" descr="杉の木のイラスト">
              <a:extLst>
                <a:ext uri="{FF2B5EF4-FFF2-40B4-BE49-F238E27FC236}">
                  <a16:creationId xmlns:a16="http://schemas.microsoft.com/office/drawing/2014/main" id="{FA08FEA0-CD2A-741B-4CDD-EEA22532BD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7748" y="3051781"/>
              <a:ext cx="632622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419C478D-E124-29A0-0DEF-70339E44D00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142206" y="3414179"/>
              <a:ext cx="651175" cy="660797"/>
            </a:xfrm>
            <a:prstGeom prst="rect">
              <a:avLst/>
            </a:prstGeom>
          </p:spPr>
        </p:pic>
        <p:pic>
          <p:nvPicPr>
            <p:cNvPr id="51" name="図 50" descr="杉の木のイラスト">
              <a:extLst>
                <a:ext uri="{FF2B5EF4-FFF2-40B4-BE49-F238E27FC236}">
                  <a16:creationId xmlns:a16="http://schemas.microsoft.com/office/drawing/2014/main" id="{EAC4473E-2AB8-1C49-5ADC-893D6FA0FC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0046" y="3737551"/>
              <a:ext cx="623941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EAB2F063-1859-2F98-AB44-D227387092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271993" y="3813029"/>
              <a:ext cx="656963" cy="660797"/>
            </a:xfrm>
            <a:prstGeom prst="rect">
              <a:avLst/>
            </a:prstGeom>
          </p:spPr>
        </p:pic>
        <p:pic>
          <p:nvPicPr>
            <p:cNvPr id="53" name="図 52" descr="杉の木のイラスト">
              <a:extLst>
                <a:ext uri="{FF2B5EF4-FFF2-40B4-BE49-F238E27FC236}">
                  <a16:creationId xmlns:a16="http://schemas.microsoft.com/office/drawing/2014/main" id="{4907C8C7-10C8-1C2A-1D2A-02CE9EC65D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2536" y="4030589"/>
              <a:ext cx="629729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43989843-907C-9757-FBBE-4E4A6E1F15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377989" y="3509668"/>
              <a:ext cx="659856" cy="660797"/>
            </a:xfrm>
            <a:prstGeom prst="rect">
              <a:avLst/>
            </a:prstGeom>
          </p:spPr>
        </p:pic>
        <p:pic>
          <p:nvPicPr>
            <p:cNvPr id="55" name="図 54" descr="杉の木のイラスト">
              <a:extLst>
                <a:ext uri="{FF2B5EF4-FFF2-40B4-BE49-F238E27FC236}">
                  <a16:creationId xmlns:a16="http://schemas.microsoft.com/office/drawing/2014/main" id="{3DC4A944-9CF2-111A-1BBD-50DE6C4AF0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2903" y="3798370"/>
              <a:ext cx="632622" cy="618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" name="図 55">
              <a:extLst>
                <a:ext uri="{FF2B5EF4-FFF2-40B4-BE49-F238E27FC236}">
                  <a16:creationId xmlns:a16="http://schemas.microsoft.com/office/drawing/2014/main" id="{224D8528-0FB7-BE39-A7C5-105020D2268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904852" y="3873841"/>
              <a:ext cx="659856" cy="660797"/>
            </a:xfrm>
            <a:prstGeom prst="rect">
              <a:avLst/>
            </a:prstGeom>
          </p:spPr>
        </p:pic>
        <p:pic>
          <p:nvPicPr>
            <p:cNvPr id="57" name="図 56" descr="杉の木のイラスト">
              <a:extLst>
                <a:ext uri="{FF2B5EF4-FFF2-40B4-BE49-F238E27FC236}">
                  <a16:creationId xmlns:a16="http://schemas.microsoft.com/office/drawing/2014/main" id="{48598AF5-F74D-89DF-2B72-367C73FDA6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38856" y="3197920"/>
              <a:ext cx="629729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FE487D70-7A99-94AA-C99D-FB28B27CD20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674545" y="3383444"/>
              <a:ext cx="659856" cy="660797"/>
            </a:xfrm>
            <a:prstGeom prst="rect">
              <a:avLst/>
            </a:prstGeom>
          </p:spPr>
        </p:pic>
        <p:pic>
          <p:nvPicPr>
            <p:cNvPr id="59" name="図 58" descr="杉の木のイラスト">
              <a:extLst>
                <a:ext uri="{FF2B5EF4-FFF2-40B4-BE49-F238E27FC236}">
                  <a16:creationId xmlns:a16="http://schemas.microsoft.com/office/drawing/2014/main" id="{7953C825-476D-3B59-A6F4-DDC59975EC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5640" y="3537302"/>
              <a:ext cx="629729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図 59">
              <a:extLst>
                <a:ext uri="{FF2B5EF4-FFF2-40B4-BE49-F238E27FC236}">
                  <a16:creationId xmlns:a16="http://schemas.microsoft.com/office/drawing/2014/main" id="{06A126BC-E165-67E2-B464-07F63AA8D0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017827" y="3720135"/>
              <a:ext cx="656963" cy="660797"/>
            </a:xfrm>
            <a:prstGeom prst="rect">
              <a:avLst/>
            </a:prstGeom>
          </p:spPr>
        </p:pic>
        <p:pic>
          <p:nvPicPr>
            <p:cNvPr id="61" name="図 60">
              <a:extLst>
                <a:ext uri="{FF2B5EF4-FFF2-40B4-BE49-F238E27FC236}">
                  <a16:creationId xmlns:a16="http://schemas.microsoft.com/office/drawing/2014/main" id="{E0F60929-97C9-F9DB-8D1A-2C7169BA0F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457696" y="3380548"/>
              <a:ext cx="662750" cy="660797"/>
            </a:xfrm>
            <a:prstGeom prst="rect">
              <a:avLst/>
            </a:prstGeom>
          </p:spPr>
        </p:pic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7AF3821F-3510-7B44-1052-FE4BCCAC9A6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800979" y="3720135"/>
              <a:ext cx="656963" cy="660797"/>
            </a:xfrm>
            <a:prstGeom prst="rect">
              <a:avLst/>
            </a:prstGeom>
          </p:spPr>
        </p:pic>
        <p:pic>
          <p:nvPicPr>
            <p:cNvPr id="63" name="図 62" descr="杉の木のイラスト">
              <a:extLst>
                <a:ext uri="{FF2B5EF4-FFF2-40B4-BE49-F238E27FC236}">
                  <a16:creationId xmlns:a16="http://schemas.microsoft.com/office/drawing/2014/main" id="{6F8280A3-EB8E-F467-18F6-C6FF460245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8898" y="3093184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0" name="図 319">
              <a:extLst>
                <a:ext uri="{FF2B5EF4-FFF2-40B4-BE49-F238E27FC236}">
                  <a16:creationId xmlns:a16="http://schemas.microsoft.com/office/drawing/2014/main" id="{DF8775A2-5B7E-7AA2-FCE8-DE644B133E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240848" y="3174448"/>
              <a:ext cx="659856" cy="660797"/>
            </a:xfrm>
            <a:prstGeom prst="rect">
              <a:avLst/>
            </a:prstGeom>
          </p:spPr>
        </p:pic>
        <p:pic>
          <p:nvPicPr>
            <p:cNvPr id="321" name="図 320" descr="杉の木のイラスト">
              <a:extLst>
                <a:ext uri="{FF2B5EF4-FFF2-40B4-BE49-F238E27FC236}">
                  <a16:creationId xmlns:a16="http://schemas.microsoft.com/office/drawing/2014/main" id="{9D8D577D-B43E-17AF-EC10-A4799519C3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0739" y="3348578"/>
              <a:ext cx="626835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2" name="図 321">
              <a:extLst>
                <a:ext uri="{FF2B5EF4-FFF2-40B4-BE49-F238E27FC236}">
                  <a16:creationId xmlns:a16="http://schemas.microsoft.com/office/drawing/2014/main" id="{AC94BFDD-5371-F060-B6D9-E23C13B72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584130" y="3511138"/>
              <a:ext cx="656963" cy="660797"/>
            </a:xfrm>
            <a:prstGeom prst="rect">
              <a:avLst/>
            </a:prstGeom>
          </p:spPr>
        </p:pic>
        <p:pic>
          <p:nvPicPr>
            <p:cNvPr id="323" name="図 322" descr="杉の木のイラスト">
              <a:extLst>
                <a:ext uri="{FF2B5EF4-FFF2-40B4-BE49-F238E27FC236}">
                  <a16:creationId xmlns:a16="http://schemas.microsoft.com/office/drawing/2014/main" id="{55D729A6-9706-B893-F75A-516A56A1EF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8898" y="3093184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4" name="図 323">
              <a:extLst>
                <a:ext uri="{FF2B5EF4-FFF2-40B4-BE49-F238E27FC236}">
                  <a16:creationId xmlns:a16="http://schemas.microsoft.com/office/drawing/2014/main" id="{0320FA48-4F9F-C2CA-D96B-80413CD7F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240848" y="3174448"/>
              <a:ext cx="659856" cy="660797"/>
            </a:xfrm>
            <a:prstGeom prst="rect">
              <a:avLst/>
            </a:prstGeom>
          </p:spPr>
        </p:pic>
        <p:pic>
          <p:nvPicPr>
            <p:cNvPr id="325" name="図 324" descr="杉の木のイラスト">
              <a:extLst>
                <a:ext uri="{FF2B5EF4-FFF2-40B4-BE49-F238E27FC236}">
                  <a16:creationId xmlns:a16="http://schemas.microsoft.com/office/drawing/2014/main" id="{DB50B00F-B78E-D8CD-1E8F-8DDDC2090E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0739" y="3348578"/>
              <a:ext cx="626835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6" name="図 325" descr="杉の木のイラスト">
              <a:extLst>
                <a:ext uri="{FF2B5EF4-FFF2-40B4-BE49-F238E27FC236}">
                  <a16:creationId xmlns:a16="http://schemas.microsoft.com/office/drawing/2014/main" id="{7995A48F-A0E5-C6EC-BA8A-5B813F36F3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3998" y="3990082"/>
              <a:ext cx="632622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7" name="図 326">
              <a:extLst>
                <a:ext uri="{FF2B5EF4-FFF2-40B4-BE49-F238E27FC236}">
                  <a16:creationId xmlns:a16="http://schemas.microsoft.com/office/drawing/2014/main" id="{55978D97-37AA-8F61-54E3-6A035B4CFDF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488841" y="4068463"/>
              <a:ext cx="656963" cy="660797"/>
            </a:xfrm>
            <a:prstGeom prst="rect">
              <a:avLst/>
            </a:prstGeom>
          </p:spPr>
        </p:pic>
        <p:pic>
          <p:nvPicPr>
            <p:cNvPr id="328" name="図 327" descr="杉の木のイラスト">
              <a:extLst>
                <a:ext uri="{FF2B5EF4-FFF2-40B4-BE49-F238E27FC236}">
                  <a16:creationId xmlns:a16="http://schemas.microsoft.com/office/drawing/2014/main" id="{5F381BE2-3C69-8E80-8385-F96D1B1D43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5839" y="2753969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9" name="図 328">
              <a:extLst>
                <a:ext uri="{FF2B5EF4-FFF2-40B4-BE49-F238E27FC236}">
                  <a16:creationId xmlns:a16="http://schemas.microsoft.com/office/drawing/2014/main" id="{AF335562-B003-E255-8541-F1A9A28482F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829230" y="2922320"/>
              <a:ext cx="656963" cy="660797"/>
            </a:xfrm>
            <a:prstGeom prst="rect">
              <a:avLst/>
            </a:prstGeom>
          </p:spPr>
        </p:pic>
        <p:pic>
          <p:nvPicPr>
            <p:cNvPr id="330" name="図 329" descr="杉の木のイラスト">
              <a:extLst>
                <a:ext uri="{FF2B5EF4-FFF2-40B4-BE49-F238E27FC236}">
                  <a16:creationId xmlns:a16="http://schemas.microsoft.com/office/drawing/2014/main" id="{C12CDC0C-F505-FF36-D188-245C024ED9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3431" y="3501895"/>
              <a:ext cx="621047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1" name="図 330">
              <a:extLst>
                <a:ext uri="{FF2B5EF4-FFF2-40B4-BE49-F238E27FC236}">
                  <a16:creationId xmlns:a16="http://schemas.microsoft.com/office/drawing/2014/main" id="{E88A0DA2-6FA4-2C1D-3893-4D5279AD1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644686" y="3441254"/>
              <a:ext cx="659856" cy="660797"/>
            </a:xfrm>
            <a:prstGeom prst="rect">
              <a:avLst/>
            </a:prstGeom>
          </p:spPr>
        </p:pic>
        <p:pic>
          <p:nvPicPr>
            <p:cNvPr id="332" name="図 331" descr="杉の木のイラスト">
              <a:extLst>
                <a:ext uri="{FF2B5EF4-FFF2-40B4-BE49-F238E27FC236}">
                  <a16:creationId xmlns:a16="http://schemas.microsoft.com/office/drawing/2014/main" id="{7085860A-EC48-621D-47EB-E17A65A7D6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8672" y="3600892"/>
              <a:ext cx="632622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3" name="図 332">
              <a:extLst>
                <a:ext uri="{FF2B5EF4-FFF2-40B4-BE49-F238E27FC236}">
                  <a16:creationId xmlns:a16="http://schemas.microsoft.com/office/drawing/2014/main" id="{1C2DF131-76C5-3180-B121-CC4CDD6B18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306281" y="3763458"/>
              <a:ext cx="654069" cy="660797"/>
            </a:xfrm>
            <a:prstGeom prst="rect">
              <a:avLst/>
            </a:prstGeom>
          </p:spPr>
        </p:pic>
        <p:pic>
          <p:nvPicPr>
            <p:cNvPr id="334" name="図 333" descr="杉の木のイラスト">
              <a:extLst>
                <a:ext uri="{FF2B5EF4-FFF2-40B4-BE49-F238E27FC236}">
                  <a16:creationId xmlns:a16="http://schemas.microsoft.com/office/drawing/2014/main" id="{BAF23EEE-9826-F33C-400B-DB1F7305A2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6838" y="3501895"/>
              <a:ext cx="635516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5" name="図 334">
              <a:extLst>
                <a:ext uri="{FF2B5EF4-FFF2-40B4-BE49-F238E27FC236}">
                  <a16:creationId xmlns:a16="http://schemas.microsoft.com/office/drawing/2014/main" id="{66B00FC0-AE87-1030-CC9A-4170C13E25A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768248" y="3539716"/>
              <a:ext cx="662750" cy="660797"/>
            </a:xfrm>
            <a:prstGeom prst="rect">
              <a:avLst/>
            </a:prstGeom>
          </p:spPr>
        </p:pic>
        <p:pic>
          <p:nvPicPr>
            <p:cNvPr id="336" name="図 335" descr="杉の木のイラスト">
              <a:extLst>
                <a:ext uri="{FF2B5EF4-FFF2-40B4-BE49-F238E27FC236}">
                  <a16:creationId xmlns:a16="http://schemas.microsoft.com/office/drawing/2014/main" id="{FBDFD2D2-FBDB-7CCC-0E9E-C8334A519D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4315" y="3154894"/>
              <a:ext cx="623941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7" name="図 336">
              <a:extLst>
                <a:ext uri="{FF2B5EF4-FFF2-40B4-BE49-F238E27FC236}">
                  <a16:creationId xmlns:a16="http://schemas.microsoft.com/office/drawing/2014/main" id="{8F7A2081-71A3-594E-6A49-3EBBDE0A8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237196" y="2845385"/>
              <a:ext cx="648281" cy="655005"/>
            </a:xfrm>
            <a:prstGeom prst="rect">
              <a:avLst/>
            </a:prstGeom>
          </p:spPr>
        </p:pic>
        <p:pic>
          <p:nvPicPr>
            <p:cNvPr id="338" name="図 337" descr="杉の木のイラスト">
              <a:extLst>
                <a:ext uri="{FF2B5EF4-FFF2-40B4-BE49-F238E27FC236}">
                  <a16:creationId xmlns:a16="http://schemas.microsoft.com/office/drawing/2014/main" id="{01A60934-982B-40C5-2A19-38845A698A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8656" y="3005706"/>
              <a:ext cx="632622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9" name="図 338">
              <a:extLst>
                <a:ext uri="{FF2B5EF4-FFF2-40B4-BE49-F238E27FC236}">
                  <a16:creationId xmlns:a16="http://schemas.microsoft.com/office/drawing/2014/main" id="{AB5A51BB-E9D1-4020-91EB-FAB6B66D69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879403" y="3069593"/>
              <a:ext cx="648281" cy="660797"/>
            </a:xfrm>
            <a:prstGeom prst="rect">
              <a:avLst/>
            </a:prstGeom>
          </p:spPr>
        </p:pic>
        <p:pic>
          <p:nvPicPr>
            <p:cNvPr id="340" name="図 339" descr="杉の木のイラスト">
              <a:extLst>
                <a:ext uri="{FF2B5EF4-FFF2-40B4-BE49-F238E27FC236}">
                  <a16:creationId xmlns:a16="http://schemas.microsoft.com/office/drawing/2014/main" id="{EDC6FC1C-C50D-3F7B-0F6D-BDE9FD63E3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0497" y="3223451"/>
              <a:ext cx="621047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1" name="図 340">
              <a:extLst>
                <a:ext uri="{FF2B5EF4-FFF2-40B4-BE49-F238E27FC236}">
                  <a16:creationId xmlns:a16="http://schemas.microsoft.com/office/drawing/2014/main" id="{FD38DA57-621B-698A-0C14-B1F2A6FBE9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263198" y="3249893"/>
              <a:ext cx="648281" cy="660797"/>
            </a:xfrm>
            <a:prstGeom prst="rect">
              <a:avLst/>
            </a:prstGeom>
          </p:spPr>
        </p:pic>
        <p:pic>
          <p:nvPicPr>
            <p:cNvPr id="342" name="図 341" descr="杉の木のイラスト">
              <a:extLst>
                <a:ext uri="{FF2B5EF4-FFF2-40B4-BE49-F238E27FC236}">
                  <a16:creationId xmlns:a16="http://schemas.microsoft.com/office/drawing/2014/main" id="{D835D815-6494-676A-FE66-4756AFDC97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0637" y="3405372"/>
              <a:ext cx="623941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3" name="図 342">
              <a:extLst>
                <a:ext uri="{FF2B5EF4-FFF2-40B4-BE49-F238E27FC236}">
                  <a16:creationId xmlns:a16="http://schemas.microsoft.com/office/drawing/2014/main" id="{67FBA98A-8C6E-A3F4-F7BB-3E40E72DBA7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659659" y="3069593"/>
              <a:ext cx="659856" cy="660797"/>
            </a:xfrm>
            <a:prstGeom prst="rect">
              <a:avLst/>
            </a:prstGeom>
          </p:spPr>
        </p:pic>
        <p:pic>
          <p:nvPicPr>
            <p:cNvPr id="344" name="図 343" descr="杉の木のイラスト">
              <a:extLst>
                <a:ext uri="{FF2B5EF4-FFF2-40B4-BE49-F238E27FC236}">
                  <a16:creationId xmlns:a16="http://schemas.microsoft.com/office/drawing/2014/main" id="{85F78346-8E80-952D-B0E8-693A4CA932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3649" y="3223451"/>
              <a:ext cx="621047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5" name="図 344" descr="杉の木のイラスト">
              <a:extLst>
                <a:ext uri="{FF2B5EF4-FFF2-40B4-BE49-F238E27FC236}">
                  <a16:creationId xmlns:a16="http://schemas.microsoft.com/office/drawing/2014/main" id="{D69AAD83-0439-2882-F63B-B0AC145CE5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1553" y="2953101"/>
              <a:ext cx="632622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6" name="図 345">
              <a:extLst>
                <a:ext uri="{FF2B5EF4-FFF2-40B4-BE49-F238E27FC236}">
                  <a16:creationId xmlns:a16="http://schemas.microsoft.com/office/drawing/2014/main" id="{B863EED5-56FC-6B4E-7631-A6F3B1DF6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723503" y="3034364"/>
              <a:ext cx="659856" cy="660797"/>
            </a:xfrm>
            <a:prstGeom prst="rect">
              <a:avLst/>
            </a:prstGeom>
          </p:spPr>
        </p:pic>
        <p:pic>
          <p:nvPicPr>
            <p:cNvPr id="347" name="図 346" descr="杉の木のイラスト">
              <a:extLst>
                <a:ext uri="{FF2B5EF4-FFF2-40B4-BE49-F238E27FC236}">
                  <a16:creationId xmlns:a16="http://schemas.microsoft.com/office/drawing/2014/main" id="{D418121B-AF3D-70EA-2DE2-CF87248055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1705" y="3188222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8" name="図 347" descr="杉の木のイラスト">
              <a:extLst>
                <a:ext uri="{FF2B5EF4-FFF2-40B4-BE49-F238E27FC236}">
                  <a16:creationId xmlns:a16="http://schemas.microsoft.com/office/drawing/2014/main" id="{BF704CDE-56E6-B0F7-6729-F13905A1B6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1553" y="2953101"/>
              <a:ext cx="632622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9" name="図 348">
              <a:extLst>
                <a:ext uri="{FF2B5EF4-FFF2-40B4-BE49-F238E27FC236}">
                  <a16:creationId xmlns:a16="http://schemas.microsoft.com/office/drawing/2014/main" id="{2E22269F-BCCA-AA6F-F581-C6BDC1A3B8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723503" y="3034364"/>
              <a:ext cx="659856" cy="660797"/>
            </a:xfrm>
            <a:prstGeom prst="rect">
              <a:avLst/>
            </a:prstGeom>
          </p:spPr>
        </p:pic>
        <p:pic>
          <p:nvPicPr>
            <p:cNvPr id="350" name="図 349" descr="杉の木のイラスト">
              <a:extLst>
                <a:ext uri="{FF2B5EF4-FFF2-40B4-BE49-F238E27FC236}">
                  <a16:creationId xmlns:a16="http://schemas.microsoft.com/office/drawing/2014/main" id="{E8380C03-5C34-D2C6-0B0B-C914F99E5F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4598" y="3191118"/>
              <a:ext cx="621047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1" name="図 350">
              <a:extLst>
                <a:ext uri="{FF2B5EF4-FFF2-40B4-BE49-F238E27FC236}">
                  <a16:creationId xmlns:a16="http://schemas.microsoft.com/office/drawing/2014/main" id="{36E27C62-FDB7-1B55-9EBD-82B24F8AD61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243186" y="3779726"/>
              <a:ext cx="662750" cy="660797"/>
            </a:xfrm>
            <a:prstGeom prst="rect">
              <a:avLst/>
            </a:prstGeom>
          </p:spPr>
        </p:pic>
        <p:pic>
          <p:nvPicPr>
            <p:cNvPr id="352" name="図 351" descr="杉の木のイラスト">
              <a:extLst>
                <a:ext uri="{FF2B5EF4-FFF2-40B4-BE49-F238E27FC236}">
                  <a16:creationId xmlns:a16="http://schemas.microsoft.com/office/drawing/2014/main" id="{B0DAB04C-A439-8ACA-584A-D3AEC07B49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3322" y="3722569"/>
              <a:ext cx="635516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3" name="図 352">
              <a:extLst>
                <a:ext uri="{FF2B5EF4-FFF2-40B4-BE49-F238E27FC236}">
                  <a16:creationId xmlns:a16="http://schemas.microsoft.com/office/drawing/2014/main" id="{178F2AFE-4CD4-6C0D-1971-30EC8A4BB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861534" y="3693793"/>
              <a:ext cx="659856" cy="660797"/>
            </a:xfrm>
            <a:prstGeom prst="rect">
              <a:avLst/>
            </a:prstGeom>
          </p:spPr>
        </p:pic>
        <p:pic>
          <p:nvPicPr>
            <p:cNvPr id="354" name="図 353" descr="杉の木のイラスト">
              <a:extLst>
                <a:ext uri="{FF2B5EF4-FFF2-40B4-BE49-F238E27FC236}">
                  <a16:creationId xmlns:a16="http://schemas.microsoft.com/office/drawing/2014/main" id="{4593D127-59AA-EF4B-A6C6-2014FC992F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8122" y="3702830"/>
              <a:ext cx="626835" cy="618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5" name="図 354">
              <a:extLst>
                <a:ext uri="{FF2B5EF4-FFF2-40B4-BE49-F238E27FC236}">
                  <a16:creationId xmlns:a16="http://schemas.microsoft.com/office/drawing/2014/main" id="{8481FC78-A684-75D1-516A-1CD708AFD12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618622" y="3874079"/>
              <a:ext cx="654069" cy="660797"/>
            </a:xfrm>
            <a:prstGeom prst="rect">
              <a:avLst/>
            </a:prstGeom>
          </p:spPr>
        </p:pic>
        <p:pic>
          <p:nvPicPr>
            <p:cNvPr id="356" name="図 355" descr="杉の木のイラスト">
              <a:extLst>
                <a:ext uri="{FF2B5EF4-FFF2-40B4-BE49-F238E27FC236}">
                  <a16:creationId xmlns:a16="http://schemas.microsoft.com/office/drawing/2014/main" id="{82EDA2A9-8DE3-D5AF-AFE1-9F34CABEFD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9497" y="4328896"/>
              <a:ext cx="623941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7" name="図 356" descr="杉の木のイラスト">
              <a:extLst>
                <a:ext uri="{FF2B5EF4-FFF2-40B4-BE49-F238E27FC236}">
                  <a16:creationId xmlns:a16="http://schemas.microsoft.com/office/drawing/2014/main" id="{B230C307-8CAA-A22A-A94B-F83DDE27D5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8792" y="3537302"/>
              <a:ext cx="629729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" name="図 357" descr="杉の木のイラスト">
              <a:extLst>
                <a:ext uri="{FF2B5EF4-FFF2-40B4-BE49-F238E27FC236}">
                  <a16:creationId xmlns:a16="http://schemas.microsoft.com/office/drawing/2014/main" id="{2CAB655F-B3FA-3F64-5C69-98A3C3BE07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8641" y="3302181"/>
              <a:ext cx="626835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9" name="図 358">
              <a:extLst>
                <a:ext uri="{FF2B5EF4-FFF2-40B4-BE49-F238E27FC236}">
                  <a16:creationId xmlns:a16="http://schemas.microsoft.com/office/drawing/2014/main" id="{255CFC6B-3F82-4698-0683-A618D45D5E6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793662" y="4447589"/>
              <a:ext cx="648830" cy="662299"/>
            </a:xfrm>
            <a:prstGeom prst="rect">
              <a:avLst/>
            </a:prstGeom>
          </p:spPr>
        </p:pic>
        <p:pic>
          <p:nvPicPr>
            <p:cNvPr id="360" name="図 359" descr="杉の木のイラスト">
              <a:extLst>
                <a:ext uri="{FF2B5EF4-FFF2-40B4-BE49-F238E27FC236}">
                  <a16:creationId xmlns:a16="http://schemas.microsoft.com/office/drawing/2014/main" id="{0BD626C0-F778-5972-86FE-A21FA2C9EF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790993" y="4364968"/>
              <a:ext cx="627361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1" name="図 360">
              <a:extLst>
                <a:ext uri="{FF2B5EF4-FFF2-40B4-BE49-F238E27FC236}">
                  <a16:creationId xmlns:a16="http://schemas.microsoft.com/office/drawing/2014/main" id="{2080BA87-CD8B-3F38-3001-0EDD3AA89DB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577037" y="4434319"/>
              <a:ext cx="648830" cy="656507"/>
            </a:xfrm>
            <a:prstGeom prst="rect">
              <a:avLst/>
            </a:prstGeom>
          </p:spPr>
        </p:pic>
        <p:pic>
          <p:nvPicPr>
            <p:cNvPr id="362" name="図 361" descr="杉の木のイラスト">
              <a:extLst>
                <a:ext uri="{FF2B5EF4-FFF2-40B4-BE49-F238E27FC236}">
                  <a16:creationId xmlns:a16="http://schemas.microsoft.com/office/drawing/2014/main" id="{45BC9272-356E-9C16-A912-50F9D8D28D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587154" y="4148411"/>
              <a:ext cx="621573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3" name="図 362">
              <a:extLst>
                <a:ext uri="{FF2B5EF4-FFF2-40B4-BE49-F238E27FC236}">
                  <a16:creationId xmlns:a16="http://schemas.microsoft.com/office/drawing/2014/main" id="{66365672-0563-D1C8-396D-6ADDA54C1E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367410" y="4206178"/>
              <a:ext cx="660405" cy="662299"/>
            </a:xfrm>
            <a:prstGeom prst="rect">
              <a:avLst/>
            </a:prstGeom>
          </p:spPr>
        </p:pic>
        <p:pic>
          <p:nvPicPr>
            <p:cNvPr id="364" name="図 363" descr="杉の木のイラスト">
              <a:extLst>
                <a:ext uri="{FF2B5EF4-FFF2-40B4-BE49-F238E27FC236}">
                  <a16:creationId xmlns:a16="http://schemas.microsoft.com/office/drawing/2014/main" id="{9CCAC947-CE07-CB95-13E3-001723B2D6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17495" y="4362221"/>
              <a:ext cx="627361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5" name="図 364">
              <a:extLst>
                <a:ext uri="{FF2B5EF4-FFF2-40B4-BE49-F238E27FC236}">
                  <a16:creationId xmlns:a16="http://schemas.microsoft.com/office/drawing/2014/main" id="{114F3109-B00F-AC1D-3955-EE9234A6D6C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367410" y="4206178"/>
              <a:ext cx="660405" cy="662299"/>
            </a:xfrm>
            <a:prstGeom prst="rect">
              <a:avLst/>
            </a:prstGeom>
          </p:spPr>
        </p:pic>
        <p:pic>
          <p:nvPicPr>
            <p:cNvPr id="366" name="図 365" descr="杉の木のイラスト">
              <a:extLst>
                <a:ext uri="{FF2B5EF4-FFF2-40B4-BE49-F238E27FC236}">
                  <a16:creationId xmlns:a16="http://schemas.microsoft.com/office/drawing/2014/main" id="{995FD4F1-D658-B3AE-FCA3-BC3C64C2D0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17495" y="4362221"/>
              <a:ext cx="627361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0" name="図 369" descr="杉の木のイラスト">
              <a:extLst>
                <a:ext uri="{FF2B5EF4-FFF2-40B4-BE49-F238E27FC236}">
                  <a16:creationId xmlns:a16="http://schemas.microsoft.com/office/drawing/2014/main" id="{5C01F716-7C33-2922-591A-F6DD9C31F0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82531" y="3861630"/>
              <a:ext cx="624467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2" name="図 371" descr="杉の木のイラスト">
              <a:extLst>
                <a:ext uri="{FF2B5EF4-FFF2-40B4-BE49-F238E27FC236}">
                  <a16:creationId xmlns:a16="http://schemas.microsoft.com/office/drawing/2014/main" id="{34706B34-881B-4765-D8FF-97BE1F0BF5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829481" y="3878415"/>
              <a:ext cx="633148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4" name="図 373">
              <a:extLst>
                <a:ext uri="{FF2B5EF4-FFF2-40B4-BE49-F238E27FC236}">
                  <a16:creationId xmlns:a16="http://schemas.microsoft.com/office/drawing/2014/main" id="{C9599F16-D81A-59B5-68D6-697ED80F78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1621129" y="3945055"/>
              <a:ext cx="660405" cy="662299"/>
            </a:xfrm>
            <a:prstGeom prst="rect">
              <a:avLst/>
            </a:prstGeom>
          </p:spPr>
        </p:pic>
        <p:pic>
          <p:nvPicPr>
            <p:cNvPr id="375" name="図 374" descr="杉の木のイラスト">
              <a:extLst>
                <a:ext uri="{FF2B5EF4-FFF2-40B4-BE49-F238E27FC236}">
                  <a16:creationId xmlns:a16="http://schemas.microsoft.com/office/drawing/2014/main" id="{714D26E7-E4C0-F853-0482-2329A6BBC4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474457" y="4095466"/>
              <a:ext cx="621573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7" name="図 376" descr="杉の木のイラスト">
              <a:extLst>
                <a:ext uri="{FF2B5EF4-FFF2-40B4-BE49-F238E27FC236}">
                  <a16:creationId xmlns:a16="http://schemas.microsoft.com/office/drawing/2014/main" id="{6A9E958E-6CC1-A78C-1027-AF2950090B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404906" y="3860743"/>
              <a:ext cx="624467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5" name="図 384">
              <a:extLst>
                <a:ext uri="{FF2B5EF4-FFF2-40B4-BE49-F238E27FC236}">
                  <a16:creationId xmlns:a16="http://schemas.microsoft.com/office/drawing/2014/main" id="{02D97B75-8A1C-21B1-EDE2-21BF1F017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1188057" y="3921406"/>
              <a:ext cx="657511" cy="656507"/>
            </a:xfrm>
            <a:prstGeom prst="rect">
              <a:avLst/>
            </a:prstGeom>
          </p:spPr>
        </p:pic>
        <p:pic>
          <p:nvPicPr>
            <p:cNvPr id="386" name="図 385" descr="杉の木のイラスト">
              <a:extLst>
                <a:ext uri="{FF2B5EF4-FFF2-40B4-BE49-F238E27FC236}">
                  <a16:creationId xmlns:a16="http://schemas.microsoft.com/office/drawing/2014/main" id="{E79DAF88-97C3-E71B-A0BA-3901328094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038141" y="4068760"/>
              <a:ext cx="624467" cy="6167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8" name="図 387" descr="杉の木のイラスト">
              <a:extLst>
                <a:ext uri="{FF2B5EF4-FFF2-40B4-BE49-F238E27FC236}">
                  <a16:creationId xmlns:a16="http://schemas.microsoft.com/office/drawing/2014/main" id="{8C7055E2-1368-7307-6D95-359FAFB865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585873" y="3746374"/>
              <a:ext cx="621573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1" name="図 390">
              <a:extLst>
                <a:ext uri="{FF2B5EF4-FFF2-40B4-BE49-F238E27FC236}">
                  <a16:creationId xmlns:a16="http://schemas.microsoft.com/office/drawing/2014/main" id="{702EC419-9284-147D-9592-F218AA9B4C9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366267" y="3894863"/>
              <a:ext cx="660405" cy="662299"/>
            </a:xfrm>
            <a:prstGeom prst="rect">
              <a:avLst/>
            </a:prstGeom>
          </p:spPr>
        </p:pic>
        <p:pic>
          <p:nvPicPr>
            <p:cNvPr id="394" name="図 393" descr="杉の木のイラスト">
              <a:extLst>
                <a:ext uri="{FF2B5EF4-FFF2-40B4-BE49-F238E27FC236}">
                  <a16:creationId xmlns:a16="http://schemas.microsoft.com/office/drawing/2014/main" id="{8806700A-894E-661B-1FF6-9B57AE99B0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369248" y="3727314"/>
              <a:ext cx="621573" cy="619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8" name="図 397">
              <a:extLst>
                <a:ext uri="{FF2B5EF4-FFF2-40B4-BE49-F238E27FC236}">
                  <a16:creationId xmlns:a16="http://schemas.microsoft.com/office/drawing/2014/main" id="{452BFBF8-89F6-B2B4-6D48-3F1022BCC4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2149642" y="3887386"/>
              <a:ext cx="660405" cy="656507"/>
            </a:xfrm>
            <a:prstGeom prst="rect">
              <a:avLst/>
            </a:prstGeom>
          </p:spPr>
        </p:pic>
        <p:pic>
          <p:nvPicPr>
            <p:cNvPr id="401" name="図 400" descr="杉の木のイラスト">
              <a:extLst>
                <a:ext uri="{FF2B5EF4-FFF2-40B4-BE49-F238E27FC236}">
                  <a16:creationId xmlns:a16="http://schemas.microsoft.com/office/drawing/2014/main" id="{73046A2A-D930-A3DE-125D-5D7716EEA1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039510" y="4147388"/>
              <a:ext cx="621573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2" name="図 401">
              <a:extLst>
                <a:ext uri="{FF2B5EF4-FFF2-40B4-BE49-F238E27FC236}">
                  <a16:creationId xmlns:a16="http://schemas.microsoft.com/office/drawing/2014/main" id="{C31EDEF4-98FB-D57A-9D1A-B8DE3CEB45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1819410" y="4216755"/>
              <a:ext cx="660405" cy="656507"/>
            </a:xfrm>
            <a:prstGeom prst="rect">
              <a:avLst/>
            </a:prstGeom>
          </p:spPr>
        </p:pic>
        <p:pic>
          <p:nvPicPr>
            <p:cNvPr id="403" name="図 402" descr="杉の木のイラスト">
              <a:extLst>
                <a:ext uri="{FF2B5EF4-FFF2-40B4-BE49-F238E27FC236}">
                  <a16:creationId xmlns:a16="http://schemas.microsoft.com/office/drawing/2014/main" id="{2C6ADA88-A90F-233F-4022-C2E1B42B91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308635" y="3633678"/>
              <a:ext cx="627361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4" name="図 403">
              <a:extLst>
                <a:ext uri="{FF2B5EF4-FFF2-40B4-BE49-F238E27FC236}">
                  <a16:creationId xmlns:a16="http://schemas.microsoft.com/office/drawing/2014/main" id="{D845A975-0FE4-18ED-D83C-12D589E941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0130">
              <a:off x="1097217" y="3703045"/>
              <a:ext cx="654617" cy="662299"/>
            </a:xfrm>
            <a:prstGeom prst="rect">
              <a:avLst/>
            </a:prstGeom>
          </p:spPr>
        </p:pic>
        <p:pic>
          <p:nvPicPr>
            <p:cNvPr id="405" name="図 404" descr="杉の木のイラスト">
              <a:extLst>
                <a:ext uri="{FF2B5EF4-FFF2-40B4-BE49-F238E27FC236}">
                  <a16:creationId xmlns:a16="http://schemas.microsoft.com/office/drawing/2014/main" id="{C71C086F-74E6-4E07-E183-16A53D58AC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684328" y="3974917"/>
              <a:ext cx="633148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06" name="直線コネクタ 405">
              <a:extLst>
                <a:ext uri="{FF2B5EF4-FFF2-40B4-BE49-F238E27FC236}">
                  <a16:creationId xmlns:a16="http://schemas.microsoft.com/office/drawing/2014/main" id="{D5EE932C-5C0D-166B-5C6F-937BB4BE196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49125" y="3701558"/>
              <a:ext cx="2027802" cy="1220532"/>
            </a:xfrm>
            <a:prstGeom prst="line">
              <a:avLst/>
            </a:prstGeom>
            <a:ln w="2857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" name="矢印: 上下 410">
              <a:extLst>
                <a:ext uri="{FF2B5EF4-FFF2-40B4-BE49-F238E27FC236}">
                  <a16:creationId xmlns:a16="http://schemas.microsoft.com/office/drawing/2014/main" id="{187C20F3-73FA-3B62-AC50-18D0305111B4}"/>
                </a:ext>
              </a:extLst>
            </p:cNvPr>
            <p:cNvSpPr/>
            <p:nvPr/>
          </p:nvSpPr>
          <p:spPr>
            <a:xfrm rot="17094103">
              <a:off x="2611458" y="4886445"/>
              <a:ext cx="225650" cy="729471"/>
            </a:xfrm>
            <a:prstGeom prst="upDownArrow">
              <a:avLst>
                <a:gd name="adj1" fmla="val 47012"/>
                <a:gd name="adj2" fmla="val 5000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412" name="テキスト ボックス 146">
              <a:extLst>
                <a:ext uri="{FF2B5EF4-FFF2-40B4-BE49-F238E27FC236}">
                  <a16:creationId xmlns:a16="http://schemas.microsoft.com/office/drawing/2014/main" id="{5E834FD5-5253-DCB3-8A8E-83AC2911B06B}"/>
                </a:ext>
              </a:extLst>
            </p:cNvPr>
            <p:cNvSpPr txBox="1"/>
            <p:nvPr/>
          </p:nvSpPr>
          <p:spPr>
            <a:xfrm rot="753973">
              <a:off x="2143347" y="5312397"/>
              <a:ext cx="1076814" cy="16927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800" dirty="0">
                  <a:solidFill>
                    <a:srgbClr val="FF0000"/>
                  </a:solidFill>
                </a:rPr>
                <a:t>25m</a:t>
              </a:r>
              <a:r>
                <a:rPr kumimoji="1" lang="ja-JP" altLang="en-US" sz="1800" dirty="0">
                  <a:solidFill>
                    <a:srgbClr val="FF0000"/>
                  </a:solidFill>
                </a:rPr>
                <a:t>以内</a:t>
              </a:r>
            </a:p>
          </p:txBody>
        </p:sp>
        <p:cxnSp>
          <p:nvCxnSpPr>
            <p:cNvPr id="413" name="直線コネクタ 412">
              <a:extLst>
                <a:ext uri="{FF2B5EF4-FFF2-40B4-BE49-F238E27FC236}">
                  <a16:creationId xmlns:a16="http://schemas.microsoft.com/office/drawing/2014/main" id="{450C4702-C949-B358-CC15-F93AD51C26D6}"/>
                </a:ext>
              </a:extLst>
            </p:cNvPr>
            <p:cNvCxnSpPr/>
            <p:nvPr/>
          </p:nvCxnSpPr>
          <p:spPr>
            <a:xfrm flipH="1">
              <a:off x="2393457" y="3476984"/>
              <a:ext cx="2740367" cy="1607353"/>
            </a:xfrm>
            <a:prstGeom prst="line">
              <a:avLst/>
            </a:prstGeom>
            <a:ln w="381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09" name="図 408" descr="送電線のイラスト">
              <a:extLst>
                <a:ext uri="{FF2B5EF4-FFF2-40B4-BE49-F238E27FC236}">
                  <a16:creationId xmlns:a16="http://schemas.microsoft.com/office/drawing/2014/main" id="{6352BB49-9436-BCB7-D421-30A93E9C1E0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810"/>
            <a:stretch/>
          </p:blipFill>
          <p:spPr bwMode="auto">
            <a:xfrm>
              <a:off x="5141893" y="3146073"/>
              <a:ext cx="1118001" cy="10780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" name="図 409" descr="木造校舎のイラスト">
              <a:extLst>
                <a:ext uri="{FF2B5EF4-FFF2-40B4-BE49-F238E27FC236}">
                  <a16:creationId xmlns:a16="http://schemas.microsoft.com/office/drawing/2014/main" id="{BAE0E157-9E6F-82F5-7842-AD88F2350D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7826" y="3772307"/>
              <a:ext cx="889111" cy="9035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7" name="図 406" descr="家・建物のイラスト「１階建て一軒家」">
              <a:extLst>
                <a:ext uri="{FF2B5EF4-FFF2-40B4-BE49-F238E27FC236}">
                  <a16:creationId xmlns:a16="http://schemas.microsoft.com/office/drawing/2014/main" id="{78672C62-2844-9BE2-AECD-C03E3E303F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1102" y="4243570"/>
              <a:ext cx="651689" cy="660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B936ED1-47B3-7A4B-3178-158C6CC9154E}"/>
              </a:ext>
            </a:extLst>
          </p:cNvPr>
          <p:cNvGrpSpPr/>
          <p:nvPr/>
        </p:nvGrpSpPr>
        <p:grpSpPr>
          <a:xfrm>
            <a:off x="3850405" y="4239446"/>
            <a:ext cx="2927846" cy="4414327"/>
            <a:chOff x="3878768" y="2143838"/>
            <a:chExt cx="2736028" cy="4028242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C1BC29AA-6B28-1961-6EF7-097E0FEDF467}"/>
                </a:ext>
              </a:extLst>
            </p:cNvPr>
            <p:cNvGrpSpPr/>
            <p:nvPr/>
          </p:nvGrpSpPr>
          <p:grpSpPr>
            <a:xfrm>
              <a:off x="3878768" y="2143838"/>
              <a:ext cx="2736028" cy="4028242"/>
              <a:chOff x="3878768" y="2143838"/>
              <a:chExt cx="2736028" cy="4028242"/>
            </a:xfrm>
          </p:grpSpPr>
          <p:pic>
            <p:nvPicPr>
              <p:cNvPr id="428" name="図 427" descr="チェーンソーを使う人のイラスト">
                <a:extLst>
                  <a:ext uri="{FF2B5EF4-FFF2-40B4-BE49-F238E27FC236}">
                    <a16:creationId xmlns:a16="http://schemas.microsoft.com/office/drawing/2014/main" id="{BBCB658F-BF4D-B964-B411-360805D2A8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8768" y="2143838"/>
                <a:ext cx="299808" cy="29408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  <a:prstDash val="sysDot"/>
              </a:ln>
            </p:spPr>
          </p:pic>
          <p:sp>
            <p:nvSpPr>
              <p:cNvPr id="445" name="吹き出し: 角を丸めた四角形 444">
                <a:extLst>
                  <a:ext uri="{FF2B5EF4-FFF2-40B4-BE49-F238E27FC236}">
                    <a16:creationId xmlns:a16="http://schemas.microsoft.com/office/drawing/2014/main" id="{CD4D245D-CABB-8839-A1C8-650641BB585E}"/>
                  </a:ext>
                </a:extLst>
              </p:cNvPr>
              <p:cNvSpPr/>
              <p:nvPr/>
            </p:nvSpPr>
            <p:spPr>
              <a:xfrm>
                <a:off x="4313975" y="3072123"/>
                <a:ext cx="2185036" cy="2772881"/>
              </a:xfrm>
              <a:prstGeom prst="wedgeRoundRectCallout">
                <a:avLst>
                  <a:gd name="adj1" fmla="val -62149"/>
                  <a:gd name="adj2" fmla="val -71675"/>
                  <a:gd name="adj3" fmla="val 16667"/>
                </a:avLst>
              </a:prstGeom>
              <a:solidFill>
                <a:srgbClr val="FFFFFF">
                  <a:alpha val="65098"/>
                </a:srgbClr>
              </a:solidFill>
              <a:ln w="38100">
                <a:solidFill>
                  <a:srgbClr val="0070C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ja-JP"/>
                </a:defPPr>
                <a:lvl1pPr marL="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grpSp>
            <p:nvGrpSpPr>
              <p:cNvPr id="446" name="グループ化 445">
                <a:extLst>
                  <a:ext uri="{FF2B5EF4-FFF2-40B4-BE49-F238E27FC236}">
                    <a16:creationId xmlns:a16="http://schemas.microsoft.com/office/drawing/2014/main" id="{6116EB28-27D3-84DF-2250-E60DBB33F276}"/>
                  </a:ext>
                </a:extLst>
              </p:cNvPr>
              <p:cNvGrpSpPr/>
              <p:nvPr/>
            </p:nvGrpSpPr>
            <p:grpSpPr>
              <a:xfrm>
                <a:off x="4178576" y="3026232"/>
                <a:ext cx="2436220" cy="3145848"/>
                <a:chOff x="-1270" y="-2540"/>
                <a:chExt cx="4083730" cy="5557832"/>
              </a:xfrm>
              <a:noFill/>
            </p:grpSpPr>
            <p:sp>
              <p:nvSpPr>
                <p:cNvPr id="447" name="四角形: 角を丸くする 446">
                  <a:extLst>
                    <a:ext uri="{FF2B5EF4-FFF2-40B4-BE49-F238E27FC236}">
                      <a16:creationId xmlns:a16="http://schemas.microsoft.com/office/drawing/2014/main" id="{7B9BD9FA-0D55-5D73-0133-9A1FBB0C66B5}"/>
                    </a:ext>
                  </a:extLst>
                </p:cNvPr>
                <p:cNvSpPr/>
                <p:nvPr/>
              </p:nvSpPr>
              <p:spPr>
                <a:xfrm>
                  <a:off x="-1270" y="-2540"/>
                  <a:ext cx="4083730" cy="5557832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/>
                  <a:endParaRPr kumimoji="1" lang="ja-JP" altLang="en-US" sz="1100"/>
                </a:p>
              </p:txBody>
            </p:sp>
            <p:grpSp>
              <p:nvGrpSpPr>
                <p:cNvPr id="448" name="グループ化 447">
                  <a:extLst>
                    <a:ext uri="{FF2B5EF4-FFF2-40B4-BE49-F238E27FC236}">
                      <a16:creationId xmlns:a16="http://schemas.microsoft.com/office/drawing/2014/main" id="{4046CC9D-6237-91D9-C4AB-D28A4AEC7E11}"/>
                    </a:ext>
                  </a:extLst>
                </p:cNvPr>
                <p:cNvGrpSpPr/>
                <p:nvPr/>
              </p:nvGrpSpPr>
              <p:grpSpPr>
                <a:xfrm>
                  <a:off x="212485" y="96822"/>
                  <a:ext cx="3594933" cy="4755860"/>
                  <a:chOff x="212484" y="96822"/>
                  <a:chExt cx="3598001" cy="4752974"/>
                </a:xfrm>
                <a:grpFill/>
              </p:grpSpPr>
              <p:sp>
                <p:nvSpPr>
                  <p:cNvPr id="449" name="直方体 448">
                    <a:extLst>
                      <a:ext uri="{FF2B5EF4-FFF2-40B4-BE49-F238E27FC236}">
                        <a16:creationId xmlns:a16="http://schemas.microsoft.com/office/drawing/2014/main" id="{7D212396-84A1-87D6-6385-00D6658CAD56}"/>
                      </a:ext>
                    </a:extLst>
                  </p:cNvPr>
                  <p:cNvSpPr/>
                  <p:nvPr/>
                </p:nvSpPr>
                <p:spPr>
                  <a:xfrm>
                    <a:off x="575433" y="3967146"/>
                    <a:ext cx="2549526" cy="882650"/>
                  </a:xfrm>
                  <a:prstGeom prst="cube">
                    <a:avLst>
                      <a:gd name="adj" fmla="val 87500"/>
                    </a:avLst>
                  </a:prstGeom>
                  <a:solidFill>
                    <a:schemeClr val="accent2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/>
                    <a:endParaRPr kumimoji="1" lang="ja-JP" altLang="en-US" sz="1100"/>
                  </a:p>
                </p:txBody>
              </p:sp>
              <p:pic>
                <p:nvPicPr>
                  <p:cNvPr id="450" name="図 449" descr="杉の木のイラスト">
                    <a:extLst>
                      <a:ext uri="{FF2B5EF4-FFF2-40B4-BE49-F238E27FC236}">
                        <a16:creationId xmlns:a16="http://schemas.microsoft.com/office/drawing/2014/main" id="{8B5429EA-FD3E-68C9-2C07-BB9F23818C2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18299" y="96822"/>
                    <a:ext cx="2151905" cy="4255358"/>
                  </a:xfrm>
                  <a:prstGeom prst="rect">
                    <a:avLst/>
                  </a:prstGeom>
                  <a:grpFill/>
                </p:spPr>
              </p:pic>
              <p:pic>
                <p:nvPicPr>
                  <p:cNvPr id="451" name="図 450">
                    <a:extLst>
                      <a:ext uri="{FF2B5EF4-FFF2-40B4-BE49-F238E27FC236}">
                        <a16:creationId xmlns:a16="http://schemas.microsoft.com/office/drawing/2014/main" id="{602003C2-276C-2F6D-CBF2-58F8227CB86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212484" y="2735248"/>
                    <a:ext cx="1808851" cy="1846546"/>
                  </a:xfrm>
                  <a:prstGeom prst="rect">
                    <a:avLst/>
                  </a:prstGeom>
                  <a:grpFill/>
                </p:spPr>
              </p:pic>
              <p:pic>
                <p:nvPicPr>
                  <p:cNvPr id="452" name="図 451">
                    <a:extLst>
                      <a:ext uri="{FF2B5EF4-FFF2-40B4-BE49-F238E27FC236}">
                        <a16:creationId xmlns:a16="http://schemas.microsoft.com/office/drawing/2014/main" id="{630BFF5A-3B4F-79A9-5835-240FED9F1BE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1357964" y="1360472"/>
                    <a:ext cx="2180685" cy="2966884"/>
                  </a:xfrm>
                  <a:prstGeom prst="rect">
                    <a:avLst/>
                  </a:prstGeom>
                  <a:grpFill/>
                </p:spPr>
              </p:pic>
              <p:pic>
                <p:nvPicPr>
                  <p:cNvPr id="453" name="図 452" descr="杉の木のイラスト">
                    <a:extLst>
                      <a:ext uri="{FF2B5EF4-FFF2-40B4-BE49-F238E27FC236}">
                        <a16:creationId xmlns:a16="http://schemas.microsoft.com/office/drawing/2014/main" id="{CEA2F461-6B30-EFEE-C571-7D1F003541F0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rot="21559360">
                    <a:off x="906018" y="1792276"/>
                    <a:ext cx="2057150" cy="2873495"/>
                  </a:xfrm>
                  <a:prstGeom prst="rect">
                    <a:avLst/>
                  </a:prstGeom>
                  <a:grpFill/>
                </p:spPr>
              </p:pic>
              <p:sp>
                <p:nvSpPr>
                  <p:cNvPr id="454" name="吹き出し: 角を丸めた四角形 453">
                    <a:extLst>
                      <a:ext uri="{FF2B5EF4-FFF2-40B4-BE49-F238E27FC236}">
                        <a16:creationId xmlns:a16="http://schemas.microsoft.com/office/drawing/2014/main" id="{5F3A7DC3-40E9-D1A8-A3C8-AC2A68AB4AD4}"/>
                      </a:ext>
                    </a:extLst>
                  </p:cNvPr>
                  <p:cNvSpPr/>
                  <p:nvPr/>
                </p:nvSpPr>
                <p:spPr>
                  <a:xfrm>
                    <a:off x="2575819" y="2663227"/>
                    <a:ext cx="1234666" cy="1009583"/>
                  </a:xfrm>
                  <a:prstGeom prst="wedgeRoundRectCallout">
                    <a:avLst>
                      <a:gd name="adj1" fmla="val -71398"/>
                      <a:gd name="adj2" fmla="val 137655"/>
                      <a:gd name="adj3" fmla="val 16667"/>
                    </a:avLst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kumimoji="1" lang="en-US" altLang="ja-JP" sz="1400" b="1" dirty="0">
                        <a:solidFill>
                          <a:srgbClr val="FF0000"/>
                        </a:solidFill>
                      </a:rPr>
                      <a:t>50</a:t>
                    </a:r>
                    <a:r>
                      <a:rPr kumimoji="1" lang="ja-JP" altLang="en-US" sz="1400" b="1" dirty="0">
                        <a:solidFill>
                          <a:srgbClr val="FF0000"/>
                        </a:solidFill>
                      </a:rPr>
                      <a:t>㎡</a:t>
                    </a:r>
                    <a:endParaRPr kumimoji="1" lang="en-US" altLang="ja-JP" sz="1400" b="1" dirty="0">
                      <a:solidFill>
                        <a:srgbClr val="FF0000"/>
                      </a:solidFill>
                    </a:endParaRPr>
                  </a:p>
                  <a:p>
                    <a:pPr algn="ctr"/>
                    <a:r>
                      <a:rPr kumimoji="1" lang="ja-JP" altLang="en-US" sz="1400" b="1" dirty="0">
                        <a:solidFill>
                          <a:srgbClr val="FF0000"/>
                        </a:solidFill>
                      </a:rPr>
                      <a:t>未満</a:t>
                    </a:r>
                  </a:p>
                </p:txBody>
              </p:sp>
              <p:pic>
                <p:nvPicPr>
                  <p:cNvPr id="459" name="図 458" descr="チェーンソーを使う人のイラスト">
                    <a:extLst>
                      <a:ext uri="{FF2B5EF4-FFF2-40B4-BE49-F238E27FC236}">
                        <a16:creationId xmlns:a16="http://schemas.microsoft.com/office/drawing/2014/main" id="{1828F9B1-D9FE-73B5-3CC4-F22399DA88A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6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576350" y="4174652"/>
                    <a:ext cx="494191" cy="498474"/>
                  </a:xfrm>
                  <a:prstGeom prst="rect">
                    <a:avLst/>
                  </a:prstGeom>
                  <a:grpFill/>
                  <a:ln w="28575">
                    <a:solidFill>
                      <a:srgbClr val="FFC000"/>
                    </a:solidFill>
                    <a:prstDash val="dash"/>
                  </a:ln>
                </p:spPr>
              </p:pic>
            </p:grpSp>
          </p:grpSp>
        </p:grpSp>
        <p:grpSp>
          <p:nvGrpSpPr>
            <p:cNvPr id="485" name="グループ化 484">
              <a:extLst>
                <a:ext uri="{FF2B5EF4-FFF2-40B4-BE49-F238E27FC236}">
                  <a16:creationId xmlns:a16="http://schemas.microsoft.com/office/drawing/2014/main" id="{58DA6EEE-CAF0-2895-B03D-600D7A6B9851}"/>
                </a:ext>
              </a:extLst>
            </p:cNvPr>
            <p:cNvGrpSpPr/>
            <p:nvPr/>
          </p:nvGrpSpPr>
          <p:grpSpPr>
            <a:xfrm>
              <a:off x="5277753" y="3269646"/>
              <a:ext cx="1305799" cy="430887"/>
              <a:chOff x="5198690" y="1121603"/>
              <a:chExt cx="1305799" cy="430887"/>
            </a:xfrm>
          </p:grpSpPr>
          <p:sp>
            <p:nvSpPr>
              <p:cNvPr id="465" name="テキスト ボックス 464">
                <a:extLst>
                  <a:ext uri="{FF2B5EF4-FFF2-40B4-BE49-F238E27FC236}">
                    <a16:creationId xmlns:a16="http://schemas.microsoft.com/office/drawing/2014/main" id="{B8573296-F75B-A347-CA77-3C2FF4AA7850}"/>
                  </a:ext>
                </a:extLst>
              </p:cNvPr>
              <p:cNvSpPr txBox="1"/>
              <p:nvPr/>
            </p:nvSpPr>
            <p:spPr>
              <a:xfrm>
                <a:off x="5198690" y="1121603"/>
                <a:ext cx="1305799" cy="430887"/>
              </a:xfrm>
              <a:prstGeom prst="rect">
                <a:avLst/>
              </a:prstGeom>
              <a:noFill/>
              <a:ln w="9525">
                <a:noFill/>
                <a:prstDash val="solid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1" lang="ja-JP" altLang="en-US" sz="1100" dirty="0">
                    <a:solidFill>
                      <a:srgbClr val="FF0000"/>
                    </a:solidFill>
                  </a:rPr>
                  <a:t>単木的に伐採する場合は</a:t>
                </a:r>
                <a:r>
                  <a:rPr kumimoji="1" lang="en-US" altLang="ja-JP" sz="1100" b="1" dirty="0">
                    <a:solidFill>
                      <a:srgbClr val="FF0000"/>
                    </a:solidFill>
                  </a:rPr>
                  <a:t>10</a:t>
                </a:r>
                <a:r>
                  <a:rPr kumimoji="1" lang="ja-JP" altLang="en-US" sz="1100" b="1" dirty="0">
                    <a:solidFill>
                      <a:srgbClr val="FF0000"/>
                    </a:solidFill>
                  </a:rPr>
                  <a:t>本未満</a:t>
                </a:r>
              </a:p>
            </p:txBody>
          </p:sp>
          <p:sp>
            <p:nvSpPr>
              <p:cNvPr id="467" name="四角形: 角を丸くする 466">
                <a:extLst>
                  <a:ext uri="{FF2B5EF4-FFF2-40B4-BE49-F238E27FC236}">
                    <a16:creationId xmlns:a16="http://schemas.microsoft.com/office/drawing/2014/main" id="{775D06CD-83A3-00FC-4656-A2AA0678BD2D}"/>
                  </a:ext>
                </a:extLst>
              </p:cNvPr>
              <p:cNvSpPr/>
              <p:nvPr/>
            </p:nvSpPr>
            <p:spPr>
              <a:xfrm>
                <a:off x="5276970" y="1121603"/>
                <a:ext cx="1123394" cy="430887"/>
              </a:xfrm>
              <a:prstGeom prst="round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pic>
        <p:nvPicPr>
          <p:cNvPr id="564" name="図 563">
            <a:extLst>
              <a:ext uri="{FF2B5EF4-FFF2-40B4-BE49-F238E27FC236}">
                <a16:creationId xmlns:a16="http://schemas.microsoft.com/office/drawing/2014/main" id="{372E0E16-8837-7D5D-BCA5-F57E1581C8A7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 rot="825216">
            <a:off x="3275096" y="4824067"/>
            <a:ext cx="1181265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75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1A9729E-6958-7D6D-F64D-2680B81B887C}"/>
              </a:ext>
            </a:extLst>
          </p:cNvPr>
          <p:cNvSpPr/>
          <p:nvPr/>
        </p:nvSpPr>
        <p:spPr>
          <a:xfrm>
            <a:off x="128790" y="164026"/>
            <a:ext cx="6624000" cy="9540000"/>
          </a:xfrm>
          <a:prstGeom prst="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145DB2D4-38F9-E323-F6AB-23038729EF27}"/>
              </a:ext>
            </a:extLst>
          </p:cNvPr>
          <p:cNvSpPr txBox="1">
            <a:spLocks/>
          </p:cNvSpPr>
          <p:nvPr/>
        </p:nvSpPr>
        <p:spPr>
          <a:xfrm>
            <a:off x="100527" y="2491446"/>
            <a:ext cx="3846417" cy="30341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一箇所って？？</a:t>
            </a:r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】</a:t>
            </a:r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7FF730BD-96AE-CC27-CB60-29C22F24D1DD}"/>
              </a:ext>
            </a:extLst>
          </p:cNvPr>
          <p:cNvSpPr txBox="1">
            <a:spLocks/>
          </p:cNvSpPr>
          <p:nvPr/>
        </p:nvSpPr>
        <p:spPr>
          <a:xfrm>
            <a:off x="307552" y="2806870"/>
            <a:ext cx="6320717" cy="100360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伐採箇所と伐採箇所との間の距離が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20m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未満の場合は、一箇所の伐採とみなします。</a:t>
            </a:r>
            <a:r>
              <a:rPr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⇒届出書の提出が必要です。</a:t>
            </a:r>
            <a:endParaRPr lang="en-US" altLang="ja-JP" sz="105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伐採後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年以内に伐採箇所から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20m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未満の範囲を伐採する場合は、一箇所の伐採とみなします。</a:t>
            </a:r>
            <a:r>
              <a:rPr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⇒追加の伐採箇所について届出書の提出が必要です。</a:t>
            </a:r>
            <a:endParaRPr lang="en-US" altLang="ja-JP" sz="105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CFF43933-8632-A993-77E4-4A11193C435C}"/>
              </a:ext>
            </a:extLst>
          </p:cNvPr>
          <p:cNvGrpSpPr/>
          <p:nvPr/>
        </p:nvGrpSpPr>
        <p:grpSpPr>
          <a:xfrm>
            <a:off x="248014" y="3776766"/>
            <a:ext cx="6774484" cy="3018645"/>
            <a:chOff x="132357" y="1576991"/>
            <a:chExt cx="6774484" cy="3018645"/>
          </a:xfrm>
        </p:grpSpPr>
        <p:sp>
          <p:nvSpPr>
            <p:cNvPr id="49" name="四角形: 角を丸くする 48">
              <a:extLst>
                <a:ext uri="{FF2B5EF4-FFF2-40B4-BE49-F238E27FC236}">
                  <a16:creationId xmlns:a16="http://schemas.microsoft.com/office/drawing/2014/main" id="{688FE8CC-296D-4338-95C8-AE18F3583A88}"/>
                </a:ext>
              </a:extLst>
            </p:cNvPr>
            <p:cNvSpPr/>
            <p:nvPr/>
          </p:nvSpPr>
          <p:spPr>
            <a:xfrm>
              <a:off x="132357" y="1590414"/>
              <a:ext cx="6423279" cy="300522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E9D18556-0D8E-420D-BBA8-D9C644C84A88}"/>
                </a:ext>
              </a:extLst>
            </p:cNvPr>
            <p:cNvGrpSpPr/>
            <p:nvPr/>
          </p:nvGrpSpPr>
          <p:grpSpPr>
            <a:xfrm>
              <a:off x="377700" y="3894059"/>
              <a:ext cx="6097095" cy="576389"/>
              <a:chOff x="278387" y="2590931"/>
              <a:chExt cx="6818520" cy="277743"/>
            </a:xfrm>
          </p:grpSpPr>
          <p:sp>
            <p:nvSpPr>
              <p:cNvPr id="87" name="フローチャート: データ 86">
                <a:extLst>
                  <a:ext uri="{FF2B5EF4-FFF2-40B4-BE49-F238E27FC236}">
                    <a16:creationId xmlns:a16="http://schemas.microsoft.com/office/drawing/2014/main" id="{8B4B583F-9796-0F62-3276-F4A2896C6A6E}"/>
                  </a:ext>
                </a:extLst>
              </p:cNvPr>
              <p:cNvSpPr/>
              <p:nvPr/>
            </p:nvSpPr>
            <p:spPr>
              <a:xfrm>
                <a:off x="278387" y="2590931"/>
                <a:ext cx="6818520" cy="277743"/>
              </a:xfrm>
              <a:prstGeom prst="flowChartInputOutput">
                <a:avLst/>
              </a:prstGeom>
              <a:solidFill>
                <a:schemeClr val="accent3">
                  <a:lumMod val="5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/>
              </a:p>
            </p:txBody>
          </p:sp>
          <p:cxnSp>
            <p:nvCxnSpPr>
              <p:cNvPr id="88" name="直線コネクタ 87">
                <a:extLst>
                  <a:ext uri="{FF2B5EF4-FFF2-40B4-BE49-F238E27FC236}">
                    <a16:creationId xmlns:a16="http://schemas.microsoft.com/office/drawing/2014/main" id="{4AC7E2A9-FC88-AF92-E978-516963BB5DD0}"/>
                  </a:ext>
                </a:extLst>
              </p:cNvPr>
              <p:cNvCxnSpPr/>
              <p:nvPr/>
            </p:nvCxnSpPr>
            <p:spPr>
              <a:xfrm flipV="1">
                <a:off x="816067" y="2715723"/>
                <a:ext cx="5997851" cy="38238"/>
              </a:xfrm>
              <a:prstGeom prst="line">
                <a:avLst/>
              </a:prstGeom>
              <a:ln w="349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2" name="図 51" descr="杉の木のイラスト">
              <a:extLst>
                <a:ext uri="{FF2B5EF4-FFF2-40B4-BE49-F238E27FC236}">
                  <a16:creationId xmlns:a16="http://schemas.microsoft.com/office/drawing/2014/main" id="{51BCF652-4D46-4549-9222-0D62CFB3F21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26"/>
            <a:stretch>
              <a:fillRect/>
            </a:stretch>
          </p:blipFill>
          <p:spPr bwMode="auto">
            <a:xfrm>
              <a:off x="1006102" y="1646788"/>
              <a:ext cx="1614199" cy="20521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図 52" descr="杉の木のイラスト">
              <a:extLst>
                <a:ext uri="{FF2B5EF4-FFF2-40B4-BE49-F238E27FC236}">
                  <a16:creationId xmlns:a16="http://schemas.microsoft.com/office/drawing/2014/main" id="{78C25F63-865E-452D-B06C-09581CC0F07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02"/>
            <a:stretch>
              <a:fillRect/>
            </a:stretch>
          </p:blipFill>
          <p:spPr bwMode="auto">
            <a:xfrm>
              <a:off x="2438751" y="1576991"/>
              <a:ext cx="1542089" cy="22487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四角形: 角を丸くする 53">
              <a:extLst>
                <a:ext uri="{FF2B5EF4-FFF2-40B4-BE49-F238E27FC236}">
                  <a16:creationId xmlns:a16="http://schemas.microsoft.com/office/drawing/2014/main" id="{9444A847-43EA-4B9F-AEC0-D4BE6C9AF375}"/>
                </a:ext>
              </a:extLst>
            </p:cNvPr>
            <p:cNvSpPr/>
            <p:nvPr/>
          </p:nvSpPr>
          <p:spPr>
            <a:xfrm>
              <a:off x="2024824" y="3102060"/>
              <a:ext cx="846922" cy="735918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55" name="四角形: 角を丸くする 54">
              <a:extLst>
                <a:ext uri="{FF2B5EF4-FFF2-40B4-BE49-F238E27FC236}">
                  <a16:creationId xmlns:a16="http://schemas.microsoft.com/office/drawing/2014/main" id="{8DA0DCA4-39EC-435C-ABFC-155283096946}"/>
                </a:ext>
              </a:extLst>
            </p:cNvPr>
            <p:cNvSpPr/>
            <p:nvPr/>
          </p:nvSpPr>
          <p:spPr>
            <a:xfrm>
              <a:off x="3607090" y="3090887"/>
              <a:ext cx="834183" cy="747981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pic>
          <p:nvPicPr>
            <p:cNvPr id="66" name="図 65" descr="切り株のイラスト">
              <a:extLst>
                <a:ext uri="{FF2B5EF4-FFF2-40B4-BE49-F238E27FC236}">
                  <a16:creationId xmlns:a16="http://schemas.microsoft.com/office/drawing/2014/main" id="{1F946FA1-4E83-4C9B-9FBD-7A125E6B7D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035" y="3301090"/>
              <a:ext cx="326672" cy="257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図 66" descr="切り株のイラスト">
              <a:extLst>
                <a:ext uri="{FF2B5EF4-FFF2-40B4-BE49-F238E27FC236}">
                  <a16:creationId xmlns:a16="http://schemas.microsoft.com/office/drawing/2014/main" id="{B9C8E518-356D-45A7-ADC5-40F17304B0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7145" y="3306064"/>
              <a:ext cx="339162" cy="251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図 67" descr="切り株のイラスト">
              <a:extLst>
                <a:ext uri="{FF2B5EF4-FFF2-40B4-BE49-F238E27FC236}">
                  <a16:creationId xmlns:a16="http://schemas.microsoft.com/office/drawing/2014/main" id="{8D56E13A-55BD-4C08-992E-FCF86959F4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3801" y="3589334"/>
              <a:ext cx="228897" cy="1765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図 68" descr="切り株のイラスト">
              <a:extLst>
                <a:ext uri="{FF2B5EF4-FFF2-40B4-BE49-F238E27FC236}">
                  <a16:creationId xmlns:a16="http://schemas.microsoft.com/office/drawing/2014/main" id="{D647BA70-BEE4-4090-9A98-21ACA6910F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4023" y="3589334"/>
              <a:ext cx="224355" cy="1765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図 73">
              <a:extLst>
                <a:ext uri="{FF2B5EF4-FFF2-40B4-BE49-F238E27FC236}">
                  <a16:creationId xmlns:a16="http://schemas.microsoft.com/office/drawing/2014/main" id="{785287A9-2CFB-43C0-A357-54019FD72D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4727"/>
            <a:stretch>
              <a:fillRect/>
            </a:stretch>
          </p:blipFill>
          <p:spPr>
            <a:xfrm>
              <a:off x="4287865" y="1592580"/>
              <a:ext cx="2165231" cy="1893671"/>
            </a:xfrm>
            <a:prstGeom prst="rect">
              <a:avLst/>
            </a:prstGeom>
          </p:spPr>
        </p:pic>
        <p:pic>
          <p:nvPicPr>
            <p:cNvPr id="75" name="図 74">
              <a:extLst>
                <a:ext uri="{FF2B5EF4-FFF2-40B4-BE49-F238E27FC236}">
                  <a16:creationId xmlns:a16="http://schemas.microsoft.com/office/drawing/2014/main" id="{75CF528E-C879-480C-902A-5E2F9C1AF0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4755"/>
            <a:stretch>
              <a:fillRect/>
            </a:stretch>
          </p:blipFill>
          <p:spPr>
            <a:xfrm>
              <a:off x="4237524" y="1610753"/>
              <a:ext cx="2669317" cy="2264744"/>
            </a:xfrm>
            <a:prstGeom prst="rect">
              <a:avLst/>
            </a:prstGeom>
          </p:spPr>
        </p:pic>
        <p:pic>
          <p:nvPicPr>
            <p:cNvPr id="76" name="図 75">
              <a:extLst>
                <a:ext uri="{FF2B5EF4-FFF2-40B4-BE49-F238E27FC236}">
                  <a16:creationId xmlns:a16="http://schemas.microsoft.com/office/drawing/2014/main" id="{1B634459-7073-4C21-B4BA-AA8C838AB6D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7860"/>
            <a:stretch>
              <a:fillRect/>
            </a:stretch>
          </p:blipFill>
          <p:spPr>
            <a:xfrm>
              <a:off x="3812844" y="1627583"/>
              <a:ext cx="1900112" cy="2139779"/>
            </a:xfrm>
            <a:prstGeom prst="rect">
              <a:avLst/>
            </a:prstGeom>
          </p:spPr>
        </p:pic>
        <p:pic>
          <p:nvPicPr>
            <p:cNvPr id="77" name="図 76" descr="杉の木のイラスト">
              <a:extLst>
                <a:ext uri="{FF2B5EF4-FFF2-40B4-BE49-F238E27FC236}">
                  <a16:creationId xmlns:a16="http://schemas.microsoft.com/office/drawing/2014/main" id="{941AF97D-32C1-458C-966A-72D22BCF828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04"/>
            <a:stretch>
              <a:fillRect/>
            </a:stretch>
          </p:blipFill>
          <p:spPr bwMode="auto">
            <a:xfrm rot="21509152">
              <a:off x="4541940" y="1624837"/>
              <a:ext cx="1625178" cy="21798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図 77">
              <a:extLst>
                <a:ext uri="{FF2B5EF4-FFF2-40B4-BE49-F238E27FC236}">
                  <a16:creationId xmlns:a16="http://schemas.microsoft.com/office/drawing/2014/main" id="{86E9EE0D-94B5-49E1-9493-0F2DEE021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65321" y="1589135"/>
              <a:ext cx="1572842" cy="2273996"/>
            </a:xfrm>
            <a:prstGeom prst="rect">
              <a:avLst/>
            </a:prstGeom>
          </p:spPr>
        </p:pic>
        <p:cxnSp>
          <p:nvCxnSpPr>
            <p:cNvPr id="79" name="直線矢印コネクタ 78">
              <a:extLst>
                <a:ext uri="{FF2B5EF4-FFF2-40B4-BE49-F238E27FC236}">
                  <a16:creationId xmlns:a16="http://schemas.microsoft.com/office/drawing/2014/main" id="{F8FD8022-79A0-4BAD-9DBA-58994D839E17}"/>
                </a:ext>
              </a:extLst>
            </p:cNvPr>
            <p:cNvCxnSpPr/>
            <p:nvPr/>
          </p:nvCxnSpPr>
          <p:spPr>
            <a:xfrm flipH="1">
              <a:off x="2337858" y="3036808"/>
              <a:ext cx="1830517" cy="0"/>
            </a:xfrm>
            <a:prstGeom prst="straightConnector1">
              <a:avLst/>
            </a:prstGeom>
            <a:ln w="22225">
              <a:solidFill>
                <a:srgbClr val="FF0000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四角形: 角を丸くする 79">
              <a:extLst>
                <a:ext uri="{FF2B5EF4-FFF2-40B4-BE49-F238E27FC236}">
                  <a16:creationId xmlns:a16="http://schemas.microsoft.com/office/drawing/2014/main" id="{53E813EA-C420-ED42-2CAB-5630ABFA76FB}"/>
                </a:ext>
              </a:extLst>
            </p:cNvPr>
            <p:cNvSpPr/>
            <p:nvPr/>
          </p:nvSpPr>
          <p:spPr>
            <a:xfrm>
              <a:off x="1834685" y="2716609"/>
              <a:ext cx="2823145" cy="1369785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6854CAB2-5BDD-4A4F-A288-AE9A1C3E921A}"/>
                </a:ext>
              </a:extLst>
            </p:cNvPr>
            <p:cNvSpPr txBox="1"/>
            <p:nvPr/>
          </p:nvSpPr>
          <p:spPr>
            <a:xfrm>
              <a:off x="2405808" y="3909842"/>
              <a:ext cx="1621345" cy="561885"/>
            </a:xfrm>
            <a:prstGeom prst="rect">
              <a:avLst/>
            </a:prstGeom>
            <a:solidFill>
              <a:schemeClr val="bg1"/>
            </a:solidFill>
            <a:ln w="22225" cmpd="sng"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100" dirty="0">
                  <a:solidFill>
                    <a:srgbClr val="FF0000"/>
                  </a:solidFill>
                </a:rPr>
                <a:t>1</a:t>
              </a:r>
              <a:r>
                <a:rPr kumimoji="1" lang="ja-JP" altLang="en-US" sz="1100" dirty="0">
                  <a:solidFill>
                    <a:srgbClr val="FF0000"/>
                  </a:solidFill>
                </a:rPr>
                <a:t>箇所の伐採</a:t>
              </a:r>
              <a:endParaRPr kumimoji="1" lang="en-US" altLang="ja-JP" sz="1100" dirty="0">
                <a:solidFill>
                  <a:srgbClr val="FF0000"/>
                </a:solidFill>
              </a:endParaRPr>
            </a:p>
            <a:p>
              <a:pPr algn="ctr"/>
              <a:r>
                <a:rPr kumimoji="1" lang="ja-JP" altLang="en-US" sz="1100" dirty="0">
                  <a:solidFill>
                    <a:srgbClr val="FF0000"/>
                  </a:solidFill>
                </a:rPr>
                <a:t>合わせて</a:t>
              </a:r>
              <a:r>
                <a:rPr kumimoji="1" lang="en-US" altLang="ja-JP" sz="1100" b="1" dirty="0">
                  <a:solidFill>
                    <a:srgbClr val="FF0000"/>
                  </a:solidFill>
                </a:rPr>
                <a:t>50</a:t>
              </a:r>
              <a:r>
                <a:rPr kumimoji="1" lang="ja-JP" altLang="en-US" sz="1100" b="1" dirty="0">
                  <a:solidFill>
                    <a:srgbClr val="FF0000"/>
                  </a:solidFill>
                </a:rPr>
                <a:t>㎡以上</a:t>
              </a:r>
              <a:r>
                <a:rPr kumimoji="1" lang="ja-JP" altLang="en-US" sz="1100" dirty="0">
                  <a:solidFill>
                    <a:srgbClr val="FF0000"/>
                  </a:solidFill>
                </a:rPr>
                <a:t>なら</a:t>
              </a:r>
              <a:endParaRPr kumimoji="1" lang="en-US" altLang="ja-JP" sz="1100" dirty="0">
                <a:solidFill>
                  <a:srgbClr val="FF0000"/>
                </a:solidFill>
              </a:endParaRPr>
            </a:p>
            <a:p>
              <a:pPr algn="ctr"/>
              <a:r>
                <a:rPr lang="ja-JP" altLang="en-US" dirty="0">
                  <a:solidFill>
                    <a:srgbClr val="FF0000"/>
                  </a:solidFill>
                </a:rPr>
                <a:t>届出が必要</a:t>
              </a:r>
              <a:endParaRPr kumimoji="1" lang="en-US" altLang="ja-JP" sz="1100" dirty="0">
                <a:solidFill>
                  <a:srgbClr val="FF0000"/>
                </a:solidFill>
              </a:endParaRPr>
            </a:p>
          </p:txBody>
        </p:sp>
        <p:sp>
          <p:nvSpPr>
            <p:cNvPr id="84" name="テキスト ボックス 18">
              <a:extLst>
                <a:ext uri="{FF2B5EF4-FFF2-40B4-BE49-F238E27FC236}">
                  <a16:creationId xmlns:a16="http://schemas.microsoft.com/office/drawing/2014/main" id="{55C1B492-7508-4DF8-A52A-031A5CEBD95B}"/>
                </a:ext>
              </a:extLst>
            </p:cNvPr>
            <p:cNvSpPr txBox="1"/>
            <p:nvPr/>
          </p:nvSpPr>
          <p:spPr>
            <a:xfrm>
              <a:off x="2762408" y="2910079"/>
              <a:ext cx="804715" cy="225698"/>
            </a:xfrm>
            <a:prstGeom prst="rect">
              <a:avLst/>
            </a:prstGeom>
            <a:solidFill>
              <a:schemeClr val="bg1"/>
            </a:solidFill>
            <a:ln w="9525" cmpd="sng">
              <a:solidFill>
                <a:schemeClr val="lt1">
                  <a:shade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100" dirty="0">
                  <a:solidFill>
                    <a:srgbClr val="FF0000"/>
                  </a:solidFill>
                </a:rPr>
                <a:t>20m</a:t>
              </a:r>
              <a:r>
                <a:rPr kumimoji="1" lang="ja-JP" altLang="en-US" sz="1100" dirty="0">
                  <a:solidFill>
                    <a:srgbClr val="FF0000"/>
                  </a:solidFill>
                </a:rPr>
                <a:t>未満</a:t>
              </a:r>
              <a:endParaRPr kumimoji="1" lang="en-US" altLang="ja-JP" sz="1100" dirty="0">
                <a:solidFill>
                  <a:srgbClr val="FF0000"/>
                </a:solidFill>
              </a:endParaRPr>
            </a:p>
          </p:txBody>
        </p:sp>
      </p:grp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9B425D3F-CC3B-8BB4-FFDA-B4D3F6187286}"/>
              </a:ext>
            </a:extLst>
          </p:cNvPr>
          <p:cNvSpPr txBox="1"/>
          <p:nvPr/>
        </p:nvSpPr>
        <p:spPr>
          <a:xfrm>
            <a:off x="265181" y="449889"/>
            <a:ext cx="6363088" cy="1908215"/>
          </a:xfrm>
          <a:prstGeom prst="rect">
            <a:avLst/>
          </a:prstGeom>
          <a:solidFill>
            <a:schemeClr val="accent6"/>
          </a:solidFill>
          <a:ln w="25400" cmpd="thickThin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危険・支障木であっても、一箇所の伐採面積が</a:t>
            </a:r>
            <a:r>
              <a:rPr lang="en-US" altLang="ja-JP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50㎡</a:t>
            </a:r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以上となる場合は届出書の提出が必要です。</a:t>
            </a:r>
            <a:endParaRPr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判断に迷う場合は、必ず市町村役場に相談しましょう。</a:t>
            </a:r>
            <a:endParaRPr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必ず立木の所有者から同意を得たうえで伐採しましょう</a:t>
            </a:r>
            <a:endParaRPr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r>
              <a:rPr lang="en-US" altLang="ja-JP" sz="10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lang="ja-JP" altLang="en-US" sz="10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同意なく伐採すると、</a:t>
            </a:r>
            <a:r>
              <a:rPr lang="ja-JP" altLang="en-US" sz="1050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器物損壊罪</a:t>
            </a:r>
            <a:r>
              <a:rPr lang="ja-JP" altLang="en-US" sz="10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に問われたり、</a:t>
            </a:r>
            <a:r>
              <a:rPr lang="ja-JP" altLang="en-US" sz="1050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損害賠償が必要</a:t>
            </a:r>
            <a:r>
              <a:rPr lang="ja-JP" altLang="en-US" sz="10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となる場合があります。</a:t>
            </a:r>
            <a:endParaRPr lang="en-US" altLang="ja-JP" sz="105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2FC5547C-EFE4-48E5-2694-5974C27CFD9B}"/>
              </a:ext>
            </a:extLst>
          </p:cNvPr>
          <p:cNvSpPr txBox="1"/>
          <p:nvPr/>
        </p:nvSpPr>
        <p:spPr>
          <a:xfrm>
            <a:off x="416716" y="269531"/>
            <a:ext cx="2169184" cy="369332"/>
          </a:xfrm>
          <a:prstGeom prst="rect">
            <a:avLst/>
          </a:prstGeom>
          <a:solidFill>
            <a:schemeClr val="bg1"/>
          </a:solidFill>
          <a:ln w="34925" cmpd="sng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chemeClr val="accent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注意して欲しいこと</a:t>
            </a: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6BDD432B-7FF6-F4A3-447C-3F5D483137EE}"/>
              </a:ext>
            </a:extLst>
          </p:cNvPr>
          <p:cNvSpPr txBox="1"/>
          <p:nvPr/>
        </p:nvSpPr>
        <p:spPr>
          <a:xfrm>
            <a:off x="5556584" y="7509609"/>
            <a:ext cx="1112050" cy="64633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伐採造林</a:t>
            </a:r>
            <a:endParaRPr kumimoji="1" lang="en-US" altLang="ja-JP" sz="120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届出制度のウェブサイト</a:t>
            </a:r>
          </a:p>
        </p:txBody>
      </p:sp>
      <p:sp>
        <p:nvSpPr>
          <p:cNvPr id="99" name="四角形: メモ 98">
            <a:extLst>
              <a:ext uri="{FF2B5EF4-FFF2-40B4-BE49-F238E27FC236}">
                <a16:creationId xmlns:a16="http://schemas.microsoft.com/office/drawing/2014/main" id="{C5BFF5CA-FAE6-B900-3A57-22BEE8D1FEB5}"/>
              </a:ext>
            </a:extLst>
          </p:cNvPr>
          <p:cNvSpPr/>
          <p:nvPr/>
        </p:nvSpPr>
        <p:spPr>
          <a:xfrm>
            <a:off x="271429" y="7298085"/>
            <a:ext cx="5201000" cy="2185214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CAEC3E02-6A43-F606-F1B8-1BC504013815}"/>
              </a:ext>
            </a:extLst>
          </p:cNvPr>
          <p:cNvSpPr txBox="1"/>
          <p:nvPr/>
        </p:nvSpPr>
        <p:spPr>
          <a:xfrm>
            <a:off x="401808" y="7088322"/>
            <a:ext cx="2542571" cy="369332"/>
          </a:xfrm>
          <a:prstGeom prst="rect">
            <a:avLst/>
          </a:prstGeom>
          <a:solidFill>
            <a:schemeClr val="bg1"/>
          </a:solidFill>
          <a:ln w="34925" cmpd="sng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トラブル防止のために</a:t>
            </a:r>
          </a:p>
        </p:txBody>
      </p:sp>
      <p:sp>
        <p:nvSpPr>
          <p:cNvPr id="101" name="サブタイトル 2">
            <a:extLst>
              <a:ext uri="{FF2B5EF4-FFF2-40B4-BE49-F238E27FC236}">
                <a16:creationId xmlns:a16="http://schemas.microsoft.com/office/drawing/2014/main" id="{824D3152-4F83-3735-2DBE-7D96BD30B8BC}"/>
              </a:ext>
            </a:extLst>
          </p:cNvPr>
          <p:cNvSpPr txBox="1">
            <a:spLocks/>
          </p:cNvSpPr>
          <p:nvPr/>
        </p:nvSpPr>
        <p:spPr>
          <a:xfrm>
            <a:off x="837954" y="8344609"/>
            <a:ext cx="4617537" cy="87280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500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〔</a:t>
            </a:r>
            <a:r>
              <a:rPr lang="ja-JP" altLang="en-US" sz="1500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撮影のポイント</a:t>
            </a:r>
            <a:r>
              <a:rPr lang="en-US" altLang="ja-JP" sz="1500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〕</a:t>
            </a:r>
            <a:r>
              <a:rPr lang="ja-JP" altLang="en-US" sz="1500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1500" dirty="0">
              <a:solidFill>
                <a:schemeClr val="accent2"/>
              </a:solidFill>
              <a:highlight>
                <a:srgbClr val="FFFF00"/>
              </a:highlight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・危険木等と対象施設との位置関係がわかる写真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・伐採する前と、伐採した後を撮影した写真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02" name="図 101" descr="スマートフォンで写真を撮影する人のイラスト（男性）">
            <a:extLst>
              <a:ext uri="{FF2B5EF4-FFF2-40B4-BE49-F238E27FC236}">
                <a16:creationId xmlns:a16="http://schemas.microsoft.com/office/drawing/2014/main" id="{382ACB3B-4BFF-F691-E2A1-F8A82824C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14" y="8264014"/>
            <a:ext cx="1037857" cy="116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サブタイトル 2">
            <a:extLst>
              <a:ext uri="{FF2B5EF4-FFF2-40B4-BE49-F238E27FC236}">
                <a16:creationId xmlns:a16="http://schemas.microsoft.com/office/drawing/2014/main" id="{9E1DB6D3-C0BA-884B-4DED-DED490D9D106}"/>
              </a:ext>
            </a:extLst>
          </p:cNvPr>
          <p:cNvSpPr txBox="1">
            <a:spLocks/>
          </p:cNvSpPr>
          <p:nvPr/>
        </p:nvSpPr>
        <p:spPr>
          <a:xfrm>
            <a:off x="291791" y="7615400"/>
            <a:ext cx="5213260" cy="51116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危険木等を伐採する前に、</a:t>
            </a:r>
            <a:r>
              <a:rPr lang="ja-JP" altLang="en-US" sz="1500" u="sng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スマートフォンなどで撮影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しておくと、</a:t>
            </a:r>
            <a:r>
              <a:rPr lang="ja-JP" altLang="en-US" sz="1500" u="sng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届出の要否に関するトラブル防止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に繋がります。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27874CD-1DC2-C849-253A-1C7F6FD2B3E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584" y="8225093"/>
            <a:ext cx="1112050" cy="1112050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67458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accent2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</TotalTime>
  <Words>481</Words>
  <Application>Microsoft Office PowerPoint</Application>
  <PresentationFormat>A4 210 x 297 mm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ＤＨＰ特太ゴシック体</vt:lpstr>
      <vt:lpstr>UD デジタル 教科書体 NP-B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三谷　果穂</dc:creator>
  <cp:lastModifiedBy>計画課指導班藤代</cp:lastModifiedBy>
  <cp:revision>90</cp:revision>
  <cp:lastPrinted>2026-03-23T10:51:05Z</cp:lastPrinted>
  <dcterms:created xsi:type="dcterms:W3CDTF">2017-02-07T10:53:33Z</dcterms:created>
  <dcterms:modified xsi:type="dcterms:W3CDTF">2026-03-25T00:56:34Z</dcterms:modified>
</cp:coreProperties>
</file>